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57" r:id="rId14"/>
    <p:sldId id="266" r:id="rId15"/>
    <p:sldId id="267" r:id="rId16"/>
    <p:sldId id="268" r:id="rId17"/>
    <p:sldId id="269" r:id="rId18"/>
    <p:sldId id="299" r:id="rId19"/>
    <p:sldId id="301" r:id="rId20"/>
    <p:sldId id="287" r:id="rId21"/>
    <p:sldId id="288" r:id="rId22"/>
    <p:sldId id="289" r:id="rId23"/>
    <p:sldId id="290" r:id="rId24"/>
    <p:sldId id="291" r:id="rId25"/>
    <p:sldId id="270" r:id="rId26"/>
    <p:sldId id="292" r:id="rId27"/>
    <p:sldId id="293" r:id="rId28"/>
    <p:sldId id="294" r:id="rId29"/>
    <p:sldId id="295" r:id="rId30"/>
    <p:sldId id="296" r:id="rId31"/>
    <p:sldId id="302" r:id="rId32"/>
    <p:sldId id="297" r:id="rId33"/>
    <p:sldId id="298" r:id="rId34"/>
    <p:sldId id="281" r:id="rId35"/>
    <p:sldId id="271" r:id="rId36"/>
    <p:sldId id="282" r:id="rId37"/>
    <p:sldId id="283" r:id="rId38"/>
    <p:sldId id="284" r:id="rId39"/>
    <p:sldId id="285" r:id="rId40"/>
    <p:sldId id="286" r:id="rId41"/>
    <p:sldId id="272" r:id="rId42"/>
    <p:sldId id="280" r:id="rId43"/>
    <p:sldId id="273" r:id="rId44"/>
    <p:sldId id="274" r:id="rId45"/>
    <p:sldId id="275" r:id="rId46"/>
    <p:sldId id="305" r:id="rId47"/>
    <p:sldId id="304" r:id="rId48"/>
    <p:sldId id="303" r:id="rId49"/>
    <p:sldId id="278" r:id="rId50"/>
    <p:sldId id="306" r:id="rId51"/>
    <p:sldId id="307" r:id="rId52"/>
    <p:sldId id="276" r:id="rId53"/>
    <p:sldId id="277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A2B1A-7594-489B-9A3D-D0D52A81D5F5}" v="4" dt="2023-11-05T17:58:17.453"/>
    <p1510:client id="{35F41FDD-8C32-483C-B0D5-24CBEDB42289}" v="146" dt="2023-11-07T14:10:10.084"/>
    <p1510:client id="{4916C0E1-652B-416B-893D-C0F5DC6205CF}" v="499" dt="2023-11-07T18:53:04.292"/>
    <p1510:client id="{4F87187C-2B12-457D-9DC5-086E2AB30E07}" v="69" dt="2023-11-07T12:33:09.684"/>
    <p1510:client id="{53AD7DC5-484B-478B-BB49-26B2FB32AF6B}" v="132" dt="2023-11-07T16:00:00.794"/>
    <p1510:client id="{6954E54D-F239-4F8A-A567-576864AE4EB4}" v="20" dt="2023-11-07T12:42:01.367"/>
    <p1510:client id="{8DEFEA82-7482-4479-A55F-06C95F3C75D0}" v="1694" dt="2023-11-04T20:59:23.940"/>
    <p1510:client id="{95C6D99B-EF15-47F3-901A-5814501F0B2F}" v="5" dt="2023-11-07T14:37:04.509"/>
    <p1510:client id="{97784C9E-87EB-4A66-B95A-25806947258D}" v="91" dt="2023-11-07T14:48:44.483"/>
    <p1510:client id="{AD545971-9903-4DBE-BCC4-192D201C87E9}" v="73" dt="2023-11-05T15:29:25.020"/>
    <p1510:client id="{D4763425-6D0E-4317-AECF-04FCCAD9F3C4}" v="1" dt="2023-11-05T16:39:17.534"/>
    <p1510:client id="{D6DD63A3-3A57-47B5-9654-A11187B6326B}" v="13" dt="2023-11-04T21:13:20.459"/>
    <p1510:client id="{E1898814-D8C0-4551-B9B6-09BF9A1B0D34}" v="369" dt="2023-11-05T14:55:57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 Uemmuehan (inf22124)" userId="S::inf22124@lehre.dhbw-stuttgart.de::196e3dee-4b4b-4985-8181-9c7ed2c8162b" providerId="AD" clId="Web-{4916C0E1-652B-416B-893D-C0F5DC6205CF}"/>
    <pc:docChg chg="addSld delSld modSld sldOrd">
      <pc:chgData name="Ay Uemmuehan (inf22124)" userId="S::inf22124@lehre.dhbw-stuttgart.de::196e3dee-4b4b-4985-8181-9c7ed2c8162b" providerId="AD" clId="Web-{4916C0E1-652B-416B-893D-C0F5DC6205CF}" dt="2023-11-07T18:53:04.292" v="449" actId="1076"/>
      <pc:docMkLst>
        <pc:docMk/>
      </pc:docMkLst>
      <pc:sldChg chg="modSp">
        <pc:chgData name="Ay Uemmuehan (inf22124)" userId="S::inf22124@lehre.dhbw-stuttgart.de::196e3dee-4b4b-4985-8181-9c7ed2c8162b" providerId="AD" clId="Web-{4916C0E1-652B-416B-893D-C0F5DC6205CF}" dt="2023-11-07T17:48:53.930" v="134" actId="20577"/>
        <pc:sldMkLst>
          <pc:docMk/>
          <pc:sldMk cId="1322782466" sldId="257"/>
        </pc:sldMkLst>
        <pc:spChg chg="mod">
          <ac:chgData name="Ay Uemmuehan (inf22124)" userId="S::inf22124@lehre.dhbw-stuttgart.de::196e3dee-4b4b-4985-8181-9c7ed2c8162b" providerId="AD" clId="Web-{4916C0E1-652B-416B-893D-C0F5DC6205CF}" dt="2023-11-07T17:48:53.930" v="134" actId="20577"/>
          <ac:spMkLst>
            <pc:docMk/>
            <pc:sldMk cId="1322782466" sldId="257"/>
            <ac:spMk id="3" creationId="{2365AA55-E4EF-43DC-7440-769ACDE50439}"/>
          </ac:spMkLst>
        </pc:spChg>
      </pc:sldChg>
      <pc:sldChg chg="addSp modSp">
        <pc:chgData name="Ay Uemmuehan (inf22124)" userId="S::inf22124@lehre.dhbw-stuttgart.de::196e3dee-4b4b-4985-8181-9c7ed2c8162b" providerId="AD" clId="Web-{4916C0E1-652B-416B-893D-C0F5DC6205CF}" dt="2023-11-07T17:51:55.982" v="148" actId="1076"/>
        <pc:sldMkLst>
          <pc:docMk/>
          <pc:sldMk cId="2800749974" sldId="261"/>
        </pc:sldMkLst>
        <pc:picChg chg="add mod">
          <ac:chgData name="Ay Uemmuehan (inf22124)" userId="S::inf22124@lehre.dhbw-stuttgart.de::196e3dee-4b4b-4985-8181-9c7ed2c8162b" providerId="AD" clId="Web-{4916C0E1-652B-416B-893D-C0F5DC6205CF}" dt="2023-11-07T17:51:55.982" v="148" actId="1076"/>
          <ac:picMkLst>
            <pc:docMk/>
            <pc:sldMk cId="2800749974" sldId="261"/>
            <ac:picMk id="3" creationId="{5286669F-EA63-A451-9279-BDF5F039CF1F}"/>
          </ac:picMkLst>
        </pc:picChg>
      </pc:sldChg>
      <pc:sldChg chg="addSp delSp modSp mod setBg">
        <pc:chgData name="Ay Uemmuehan (inf22124)" userId="S::inf22124@lehre.dhbw-stuttgart.de::196e3dee-4b4b-4985-8181-9c7ed2c8162b" providerId="AD" clId="Web-{4916C0E1-652B-416B-893D-C0F5DC6205CF}" dt="2023-11-07T18:15:37.320" v="285"/>
        <pc:sldMkLst>
          <pc:docMk/>
          <pc:sldMk cId="1492054440" sldId="267"/>
        </pc:sldMkLst>
        <pc:spChg chg="mod">
          <ac:chgData name="Ay Uemmuehan (inf22124)" userId="S::inf22124@lehre.dhbw-stuttgart.de::196e3dee-4b4b-4985-8181-9c7ed2c8162b" providerId="AD" clId="Web-{4916C0E1-652B-416B-893D-C0F5DC6205CF}" dt="2023-11-07T18:15:37.320" v="285"/>
          <ac:spMkLst>
            <pc:docMk/>
            <pc:sldMk cId="1492054440" sldId="267"/>
            <ac:spMk id="2" creationId="{405B2F8E-E448-CB8D-F585-FD851673603E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8:15:37.320" v="285"/>
          <ac:spMkLst>
            <pc:docMk/>
            <pc:sldMk cId="1492054440" sldId="267"/>
            <ac:spMk id="3" creationId="{725A7FF4-DA17-D0D0-E8D7-BA5A5570C5FD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8:15:37.320" v="285"/>
          <ac:spMkLst>
            <pc:docMk/>
            <pc:sldMk cId="1492054440" sldId="267"/>
            <ac:spMk id="9" creationId="{C7F2E4D6-EF46-1C43-8F3E-3620C3C83F36}"/>
          </ac:spMkLst>
        </pc:spChg>
        <pc:graphicFrameChg chg="add">
          <ac:chgData name="Ay Uemmuehan (inf22124)" userId="S::inf22124@lehre.dhbw-stuttgart.de::196e3dee-4b4b-4985-8181-9c7ed2c8162b" providerId="AD" clId="Web-{4916C0E1-652B-416B-893D-C0F5DC6205CF}" dt="2023-11-07T18:15:37.320" v="285"/>
          <ac:graphicFrameMkLst>
            <pc:docMk/>
            <pc:sldMk cId="1492054440" sldId="267"/>
            <ac:graphicFrameMk id="5" creationId="{AC5C28D2-26D2-7CB4-16F1-81843FF7BB10}"/>
          </ac:graphicFrameMkLst>
        </pc:graphicFrameChg>
        <pc:cxnChg chg="add">
          <ac:chgData name="Ay Uemmuehan (inf22124)" userId="S::inf22124@lehre.dhbw-stuttgart.de::196e3dee-4b4b-4985-8181-9c7ed2c8162b" providerId="AD" clId="Web-{4916C0E1-652B-416B-893D-C0F5DC6205CF}" dt="2023-11-07T18:15:37.320" v="285"/>
          <ac:cxnSpMkLst>
            <pc:docMk/>
            <pc:sldMk cId="1492054440" sldId="267"/>
            <ac:cxnSpMk id="11" creationId="{65824CF1-E973-7D48-9ECB-68CF79EC0DEF}"/>
          </ac:cxnSpMkLst>
        </pc:cxnChg>
      </pc:sldChg>
      <pc:sldChg chg="modSp">
        <pc:chgData name="Ay Uemmuehan (inf22124)" userId="S::inf22124@lehre.dhbw-stuttgart.de::196e3dee-4b4b-4985-8181-9c7ed2c8162b" providerId="AD" clId="Web-{4916C0E1-652B-416B-893D-C0F5DC6205CF}" dt="2023-11-07T18:14:55.397" v="284" actId="20577"/>
        <pc:sldMkLst>
          <pc:docMk/>
          <pc:sldMk cId="640576412" sldId="268"/>
        </pc:sldMkLst>
        <pc:spChg chg="mod">
          <ac:chgData name="Ay Uemmuehan (inf22124)" userId="S::inf22124@lehre.dhbw-stuttgart.de::196e3dee-4b4b-4985-8181-9c7ed2c8162b" providerId="AD" clId="Web-{4916C0E1-652B-416B-893D-C0F5DC6205CF}" dt="2023-11-07T18:14:55.397" v="284" actId="20577"/>
          <ac:spMkLst>
            <pc:docMk/>
            <pc:sldMk cId="640576412" sldId="268"/>
            <ac:spMk id="3" creationId="{9C055B68-6331-F3C9-71E7-B4700B61F7D4}"/>
          </ac:spMkLst>
        </pc:spChg>
      </pc:sldChg>
      <pc:sldChg chg="modSp">
        <pc:chgData name="Ay Uemmuehan (inf22124)" userId="S::inf22124@lehre.dhbw-stuttgart.de::196e3dee-4b4b-4985-8181-9c7ed2c8162b" providerId="AD" clId="Web-{4916C0E1-652B-416B-893D-C0F5DC6205CF}" dt="2023-11-07T18:04:30.582" v="220" actId="1076"/>
        <pc:sldMkLst>
          <pc:docMk/>
          <pc:sldMk cId="584950650" sldId="270"/>
        </pc:sldMkLst>
        <pc:picChg chg="mod">
          <ac:chgData name="Ay Uemmuehan (inf22124)" userId="S::inf22124@lehre.dhbw-stuttgart.de::196e3dee-4b4b-4985-8181-9c7ed2c8162b" providerId="AD" clId="Web-{4916C0E1-652B-416B-893D-C0F5DC6205CF}" dt="2023-11-07T18:04:30.582" v="220" actId="1076"/>
          <ac:picMkLst>
            <pc:docMk/>
            <pc:sldMk cId="584950650" sldId="270"/>
            <ac:picMk id="4" creationId="{395E797E-D75C-3BB8-D34D-3A7601452091}"/>
          </ac:picMkLst>
        </pc:picChg>
      </pc:sldChg>
      <pc:sldChg chg="addSp delSp modSp mod setBg">
        <pc:chgData name="Ay Uemmuehan (inf22124)" userId="S::inf22124@lehre.dhbw-stuttgart.de::196e3dee-4b4b-4985-8181-9c7ed2c8162b" providerId="AD" clId="Web-{4916C0E1-652B-416B-893D-C0F5DC6205CF}" dt="2023-11-07T18:06:08.163" v="232"/>
        <pc:sldMkLst>
          <pc:docMk/>
          <pc:sldMk cId="370284459" sldId="273"/>
        </pc:sldMkLst>
        <pc:spChg chg="mod">
          <ac:chgData name="Ay Uemmuehan (inf22124)" userId="S::inf22124@lehre.dhbw-stuttgart.de::196e3dee-4b4b-4985-8181-9c7ed2c8162b" providerId="AD" clId="Web-{4916C0E1-652B-416B-893D-C0F5DC6205CF}" dt="2023-11-07T18:06:08.163" v="232"/>
          <ac:spMkLst>
            <pc:docMk/>
            <pc:sldMk cId="370284459" sldId="273"/>
            <ac:spMk id="2" creationId="{680A2839-9E7E-85D6-D544-7A7441671C31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8:06:08.163" v="232"/>
          <ac:spMkLst>
            <pc:docMk/>
            <pc:sldMk cId="370284459" sldId="273"/>
            <ac:spMk id="3" creationId="{7AD18DC1-C398-8656-8E7C-38E627F5471E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8:06:08.163" v="232"/>
          <ac:spMkLst>
            <pc:docMk/>
            <pc:sldMk cId="370284459" sldId="273"/>
            <ac:spMk id="9" creationId="{C7F2E4D6-EF46-1C43-8F3E-3620C3C83F36}"/>
          </ac:spMkLst>
        </pc:spChg>
        <pc:graphicFrameChg chg="add">
          <ac:chgData name="Ay Uemmuehan (inf22124)" userId="S::inf22124@lehre.dhbw-stuttgart.de::196e3dee-4b4b-4985-8181-9c7ed2c8162b" providerId="AD" clId="Web-{4916C0E1-652B-416B-893D-C0F5DC6205CF}" dt="2023-11-07T18:06:08.163" v="232"/>
          <ac:graphicFrameMkLst>
            <pc:docMk/>
            <pc:sldMk cId="370284459" sldId="273"/>
            <ac:graphicFrameMk id="5" creationId="{0824FEC5-75A4-8BD2-8AEE-6684A60F4489}"/>
          </ac:graphicFrameMkLst>
        </pc:graphicFrameChg>
        <pc:cxnChg chg="add">
          <ac:chgData name="Ay Uemmuehan (inf22124)" userId="S::inf22124@lehre.dhbw-stuttgart.de::196e3dee-4b4b-4985-8181-9c7ed2c8162b" providerId="AD" clId="Web-{4916C0E1-652B-416B-893D-C0F5DC6205CF}" dt="2023-11-07T18:06:08.163" v="232"/>
          <ac:cxnSpMkLst>
            <pc:docMk/>
            <pc:sldMk cId="370284459" sldId="273"/>
            <ac:cxnSpMk id="11" creationId="{65824CF1-E973-7D48-9ECB-68CF79EC0DEF}"/>
          </ac:cxnSpMkLst>
        </pc:cxnChg>
      </pc:sldChg>
      <pc:sldChg chg="modSp">
        <pc:chgData name="Ay Uemmuehan (inf22124)" userId="S::inf22124@lehre.dhbw-stuttgart.de::196e3dee-4b4b-4985-8181-9c7ed2c8162b" providerId="AD" clId="Web-{4916C0E1-652B-416B-893D-C0F5DC6205CF}" dt="2023-11-07T17:49:05.790" v="138" actId="20577"/>
        <pc:sldMkLst>
          <pc:docMk/>
          <pc:sldMk cId="601331280" sldId="275"/>
        </pc:sldMkLst>
        <pc:spChg chg="mod">
          <ac:chgData name="Ay Uemmuehan (inf22124)" userId="S::inf22124@lehre.dhbw-stuttgart.de::196e3dee-4b4b-4985-8181-9c7ed2c8162b" providerId="AD" clId="Web-{4916C0E1-652B-416B-893D-C0F5DC6205CF}" dt="2023-11-07T17:49:05.790" v="138" actId="20577"/>
          <ac:spMkLst>
            <pc:docMk/>
            <pc:sldMk cId="601331280" sldId="275"/>
            <ac:spMk id="2" creationId="{9B81EAE5-F9C9-E894-13F2-E8BE3E6C6571}"/>
          </ac:spMkLst>
        </pc:spChg>
      </pc:sldChg>
      <pc:sldChg chg="addSp delSp modSp mod setBg">
        <pc:chgData name="Ay Uemmuehan (inf22124)" userId="S::inf22124@lehre.dhbw-stuttgart.de::196e3dee-4b4b-4985-8181-9c7ed2c8162b" providerId="AD" clId="Web-{4916C0E1-652B-416B-893D-C0F5DC6205CF}" dt="2023-11-07T18:08:42.511" v="236"/>
        <pc:sldMkLst>
          <pc:docMk/>
          <pc:sldMk cId="1522584828" sldId="276"/>
        </pc:sldMkLst>
        <pc:spChg chg="mod">
          <ac:chgData name="Ay Uemmuehan (inf22124)" userId="S::inf22124@lehre.dhbw-stuttgart.de::196e3dee-4b4b-4985-8181-9c7ed2c8162b" providerId="AD" clId="Web-{4916C0E1-652B-416B-893D-C0F5DC6205CF}" dt="2023-11-07T18:08:42.511" v="236"/>
          <ac:spMkLst>
            <pc:docMk/>
            <pc:sldMk cId="1522584828" sldId="276"/>
            <ac:spMk id="2" creationId="{9DCFFE96-3F1D-AF2B-724E-4953D2A16D09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8:08:42.511" v="236"/>
          <ac:spMkLst>
            <pc:docMk/>
            <pc:sldMk cId="1522584828" sldId="276"/>
            <ac:spMk id="3" creationId="{D008F667-DB7D-42C9-BF61-B1AC807DC0D0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8:08:42.511" v="236"/>
          <ac:spMkLst>
            <pc:docMk/>
            <pc:sldMk cId="1522584828" sldId="276"/>
            <ac:spMk id="9" creationId="{C7F2E4D6-EF46-1C43-8F3E-3620C3C83F36}"/>
          </ac:spMkLst>
        </pc:spChg>
        <pc:graphicFrameChg chg="add">
          <ac:chgData name="Ay Uemmuehan (inf22124)" userId="S::inf22124@lehre.dhbw-stuttgart.de::196e3dee-4b4b-4985-8181-9c7ed2c8162b" providerId="AD" clId="Web-{4916C0E1-652B-416B-893D-C0F5DC6205CF}" dt="2023-11-07T18:08:42.511" v="236"/>
          <ac:graphicFrameMkLst>
            <pc:docMk/>
            <pc:sldMk cId="1522584828" sldId="276"/>
            <ac:graphicFrameMk id="5" creationId="{D6940EEA-E714-F92C-D41A-CADF540C7551}"/>
          </ac:graphicFrameMkLst>
        </pc:graphicFrameChg>
        <pc:cxnChg chg="add">
          <ac:chgData name="Ay Uemmuehan (inf22124)" userId="S::inf22124@lehre.dhbw-stuttgart.de::196e3dee-4b4b-4985-8181-9c7ed2c8162b" providerId="AD" clId="Web-{4916C0E1-652B-416B-893D-C0F5DC6205CF}" dt="2023-11-07T18:08:42.511" v="236"/>
          <ac:cxnSpMkLst>
            <pc:docMk/>
            <pc:sldMk cId="1522584828" sldId="276"/>
            <ac:cxnSpMk id="11" creationId="{65824CF1-E973-7D48-9ECB-68CF79EC0DEF}"/>
          </ac:cxnSpMkLst>
        </pc:cxnChg>
      </pc:sldChg>
      <pc:sldChg chg="addSp delSp modSp mod setBg">
        <pc:chgData name="Ay Uemmuehan (inf22124)" userId="S::inf22124@lehre.dhbw-stuttgart.de::196e3dee-4b4b-4985-8181-9c7ed2c8162b" providerId="AD" clId="Web-{4916C0E1-652B-416B-893D-C0F5DC6205CF}" dt="2023-11-07T18:29:12.032" v="362" actId="20577"/>
        <pc:sldMkLst>
          <pc:docMk/>
          <pc:sldMk cId="2585362353" sldId="278"/>
        </pc:sldMkLst>
        <pc:spChg chg="mod">
          <ac:chgData name="Ay Uemmuehan (inf22124)" userId="S::inf22124@lehre.dhbw-stuttgart.de::196e3dee-4b4b-4985-8181-9c7ed2c8162b" providerId="AD" clId="Web-{4916C0E1-652B-416B-893D-C0F5DC6205CF}" dt="2023-11-07T18:29:12.032" v="362" actId="20577"/>
          <ac:spMkLst>
            <pc:docMk/>
            <pc:sldMk cId="2585362353" sldId="278"/>
            <ac:spMk id="2" creationId="{A256D4A8-8CEC-72C4-2B29-7ABBD63B306C}"/>
          </ac:spMkLst>
        </pc:spChg>
        <pc:spChg chg="del mod">
          <ac:chgData name="Ay Uemmuehan (inf22124)" userId="S::inf22124@lehre.dhbw-stuttgart.de::196e3dee-4b4b-4985-8181-9c7ed2c8162b" providerId="AD" clId="Web-{4916C0E1-652B-416B-893D-C0F5DC6205CF}" dt="2023-11-07T18:06:16.413" v="233"/>
          <ac:spMkLst>
            <pc:docMk/>
            <pc:sldMk cId="2585362353" sldId="278"/>
            <ac:spMk id="3" creationId="{75B66EAC-F103-45F8-DFD1-36952D32C1E8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8:06:16.413" v="233"/>
          <ac:spMkLst>
            <pc:docMk/>
            <pc:sldMk cId="2585362353" sldId="278"/>
            <ac:spMk id="9" creationId="{C7F2E4D6-EF46-1C43-8F3E-3620C3C83F36}"/>
          </ac:spMkLst>
        </pc:spChg>
        <pc:graphicFrameChg chg="add mod">
          <ac:chgData name="Ay Uemmuehan (inf22124)" userId="S::inf22124@lehre.dhbw-stuttgart.de::196e3dee-4b4b-4985-8181-9c7ed2c8162b" providerId="AD" clId="Web-{4916C0E1-652B-416B-893D-C0F5DC6205CF}" dt="2023-11-07T18:06:23.820" v="235" actId="1076"/>
          <ac:graphicFrameMkLst>
            <pc:docMk/>
            <pc:sldMk cId="2585362353" sldId="278"/>
            <ac:graphicFrameMk id="5" creationId="{92188B99-4168-F8CD-6BF6-1BF5B5D029CE}"/>
          </ac:graphicFrameMkLst>
        </pc:graphicFrameChg>
        <pc:cxnChg chg="add">
          <ac:chgData name="Ay Uemmuehan (inf22124)" userId="S::inf22124@lehre.dhbw-stuttgart.de::196e3dee-4b4b-4985-8181-9c7ed2c8162b" providerId="AD" clId="Web-{4916C0E1-652B-416B-893D-C0F5DC6205CF}" dt="2023-11-07T18:06:16.413" v="233"/>
          <ac:cxnSpMkLst>
            <pc:docMk/>
            <pc:sldMk cId="2585362353" sldId="278"/>
            <ac:cxnSpMk id="11" creationId="{65824CF1-E973-7D48-9ECB-68CF79EC0DEF}"/>
          </ac:cxnSpMkLst>
        </pc:cxnChg>
      </pc:sldChg>
      <pc:sldChg chg="del">
        <pc:chgData name="Ay Uemmuehan (inf22124)" userId="S::inf22124@lehre.dhbw-stuttgart.de::196e3dee-4b4b-4985-8181-9c7ed2c8162b" providerId="AD" clId="Web-{4916C0E1-652B-416B-893D-C0F5DC6205CF}" dt="2023-11-07T17:48:26.492" v="126"/>
        <pc:sldMkLst>
          <pc:docMk/>
          <pc:sldMk cId="3125105261" sldId="279"/>
        </pc:sldMkLst>
      </pc:sldChg>
      <pc:sldChg chg="modSp">
        <pc:chgData name="Ay Uemmuehan (inf22124)" userId="S::inf22124@lehre.dhbw-stuttgart.de::196e3dee-4b4b-4985-8181-9c7ed2c8162b" providerId="AD" clId="Web-{4916C0E1-652B-416B-893D-C0F5DC6205CF}" dt="2023-11-07T18:05:17.755" v="231" actId="1076"/>
        <pc:sldMkLst>
          <pc:docMk/>
          <pc:sldMk cId="2974988130" sldId="287"/>
        </pc:sldMkLst>
        <pc:picChg chg="mod">
          <ac:chgData name="Ay Uemmuehan (inf22124)" userId="S::inf22124@lehre.dhbw-stuttgart.de::196e3dee-4b4b-4985-8181-9c7ed2c8162b" providerId="AD" clId="Web-{4916C0E1-652B-416B-893D-C0F5DC6205CF}" dt="2023-11-07T18:05:17.755" v="231" actId="1076"/>
          <ac:picMkLst>
            <pc:docMk/>
            <pc:sldMk cId="2974988130" sldId="287"/>
            <ac:picMk id="4" creationId="{395E797E-D75C-3BB8-D34D-3A7601452091}"/>
          </ac:picMkLst>
        </pc:picChg>
      </pc:sldChg>
      <pc:sldChg chg="modSp">
        <pc:chgData name="Ay Uemmuehan (inf22124)" userId="S::inf22124@lehre.dhbw-stuttgart.de::196e3dee-4b4b-4985-8181-9c7ed2c8162b" providerId="AD" clId="Web-{4916C0E1-652B-416B-893D-C0F5DC6205CF}" dt="2023-11-07T18:05:08.411" v="229" actId="1076"/>
        <pc:sldMkLst>
          <pc:docMk/>
          <pc:sldMk cId="3752689469" sldId="288"/>
        </pc:sldMkLst>
        <pc:picChg chg="mod">
          <ac:chgData name="Ay Uemmuehan (inf22124)" userId="S::inf22124@lehre.dhbw-stuttgart.de::196e3dee-4b4b-4985-8181-9c7ed2c8162b" providerId="AD" clId="Web-{4916C0E1-652B-416B-893D-C0F5DC6205CF}" dt="2023-11-07T18:05:08.411" v="229" actId="1076"/>
          <ac:picMkLst>
            <pc:docMk/>
            <pc:sldMk cId="3752689469" sldId="288"/>
            <ac:picMk id="4" creationId="{395E797E-D75C-3BB8-D34D-3A7601452091}"/>
          </ac:picMkLst>
        </pc:picChg>
      </pc:sldChg>
      <pc:sldChg chg="modSp">
        <pc:chgData name="Ay Uemmuehan (inf22124)" userId="S::inf22124@lehre.dhbw-stuttgart.de::196e3dee-4b4b-4985-8181-9c7ed2c8162b" providerId="AD" clId="Web-{4916C0E1-652B-416B-893D-C0F5DC6205CF}" dt="2023-11-07T18:05:00.583" v="227" actId="1076"/>
        <pc:sldMkLst>
          <pc:docMk/>
          <pc:sldMk cId="289256014" sldId="289"/>
        </pc:sldMkLst>
        <pc:picChg chg="mod">
          <ac:chgData name="Ay Uemmuehan (inf22124)" userId="S::inf22124@lehre.dhbw-stuttgart.de::196e3dee-4b4b-4985-8181-9c7ed2c8162b" providerId="AD" clId="Web-{4916C0E1-652B-416B-893D-C0F5DC6205CF}" dt="2023-11-07T18:05:00.583" v="227" actId="1076"/>
          <ac:picMkLst>
            <pc:docMk/>
            <pc:sldMk cId="289256014" sldId="289"/>
            <ac:picMk id="5" creationId="{D7E97791-F815-939D-8335-D5F9759AFF38}"/>
          </ac:picMkLst>
        </pc:picChg>
      </pc:sldChg>
      <pc:sldChg chg="modSp">
        <pc:chgData name="Ay Uemmuehan (inf22124)" userId="S::inf22124@lehre.dhbw-stuttgart.de::196e3dee-4b4b-4985-8181-9c7ed2c8162b" providerId="AD" clId="Web-{4916C0E1-652B-416B-893D-C0F5DC6205CF}" dt="2023-11-07T18:04:48.115" v="224" actId="1076"/>
        <pc:sldMkLst>
          <pc:docMk/>
          <pc:sldMk cId="3079028824" sldId="290"/>
        </pc:sldMkLst>
        <pc:picChg chg="mod">
          <ac:chgData name="Ay Uemmuehan (inf22124)" userId="S::inf22124@lehre.dhbw-stuttgart.de::196e3dee-4b4b-4985-8181-9c7ed2c8162b" providerId="AD" clId="Web-{4916C0E1-652B-416B-893D-C0F5DC6205CF}" dt="2023-11-07T18:04:48.115" v="224" actId="1076"/>
          <ac:picMkLst>
            <pc:docMk/>
            <pc:sldMk cId="3079028824" sldId="290"/>
            <ac:picMk id="4" creationId="{395E797E-D75C-3BB8-D34D-3A7601452091}"/>
          </ac:picMkLst>
        </pc:picChg>
      </pc:sldChg>
      <pc:sldChg chg="addSp delSp modSp mod setBg">
        <pc:chgData name="Ay Uemmuehan (inf22124)" userId="S::inf22124@lehre.dhbw-stuttgart.de::196e3dee-4b4b-4985-8181-9c7ed2c8162b" providerId="AD" clId="Web-{4916C0E1-652B-416B-893D-C0F5DC6205CF}" dt="2023-11-07T18:04:39.004" v="222" actId="1076"/>
        <pc:sldMkLst>
          <pc:docMk/>
          <pc:sldMk cId="3742234071" sldId="291"/>
        </pc:sldMkLst>
        <pc:spChg chg="mod">
          <ac:chgData name="Ay Uemmuehan (inf22124)" userId="S::inf22124@lehre.dhbw-stuttgart.de::196e3dee-4b4b-4985-8181-9c7ed2c8162b" providerId="AD" clId="Web-{4916C0E1-652B-416B-893D-C0F5DC6205CF}" dt="2023-11-07T17:38:13.458" v="30"/>
          <ac:spMkLst>
            <pc:docMk/>
            <pc:sldMk cId="3742234071" sldId="291"/>
            <ac:spMk id="2" creationId="{387663A2-60EB-8CF8-423E-17A102DD21DB}"/>
          </ac:spMkLst>
        </pc:spChg>
        <pc:spChg chg="mod">
          <ac:chgData name="Ay Uemmuehan (inf22124)" userId="S::inf22124@lehre.dhbw-stuttgart.de::196e3dee-4b4b-4985-8181-9c7ed2c8162b" providerId="AD" clId="Web-{4916C0E1-652B-416B-893D-C0F5DC6205CF}" dt="2023-11-07T17:38:13.458" v="30"/>
          <ac:spMkLst>
            <pc:docMk/>
            <pc:sldMk cId="3742234071" sldId="291"/>
            <ac:spMk id="3" creationId="{465EDBD9-74CF-E0CF-DFC1-3C3EE82F969A}"/>
          </ac:spMkLst>
        </pc:spChg>
        <pc:spChg chg="add del">
          <ac:chgData name="Ay Uemmuehan (inf22124)" userId="S::inf22124@lehre.dhbw-stuttgart.de::196e3dee-4b4b-4985-8181-9c7ed2c8162b" providerId="AD" clId="Web-{4916C0E1-652B-416B-893D-C0F5DC6205CF}" dt="2023-11-07T17:37:11.519" v="2"/>
          <ac:spMkLst>
            <pc:docMk/>
            <pc:sldMk cId="3742234071" sldId="291"/>
            <ac:spMk id="10" creationId="{C7F2E4D6-EF46-1C43-8F3E-3620C3C83F36}"/>
          </ac:spMkLst>
        </pc:spChg>
        <pc:spChg chg="add del">
          <ac:chgData name="Ay Uemmuehan (inf22124)" userId="S::inf22124@lehre.dhbw-stuttgart.de::196e3dee-4b4b-4985-8181-9c7ed2c8162b" providerId="AD" clId="Web-{4916C0E1-652B-416B-893D-C0F5DC6205CF}" dt="2023-11-07T17:38:13.458" v="30"/>
          <ac:spMkLst>
            <pc:docMk/>
            <pc:sldMk cId="3742234071" sldId="291"/>
            <ac:spMk id="38" creationId="{4EFE82FE-7465-AE46-88DF-34D347E83B84}"/>
          </ac:spMkLst>
        </pc:spChg>
        <pc:grpChg chg="add del">
          <ac:chgData name="Ay Uemmuehan (inf22124)" userId="S::inf22124@lehre.dhbw-stuttgart.de::196e3dee-4b4b-4985-8181-9c7ed2c8162b" providerId="AD" clId="Web-{4916C0E1-652B-416B-893D-C0F5DC6205CF}" dt="2023-11-07T17:37:11.519" v="2"/>
          <ac:grpSpMkLst>
            <pc:docMk/>
            <pc:sldMk cId="3742234071" sldId="291"/>
            <ac:grpSpMk id="12" creationId="{05ADD15B-C747-D340-BF8A-A1DD2A6A9324}"/>
          </ac:grpSpMkLst>
        </pc:grpChg>
        <pc:grpChg chg="add del">
          <ac:chgData name="Ay Uemmuehan (inf22124)" userId="S::inf22124@lehre.dhbw-stuttgart.de::196e3dee-4b4b-4985-8181-9c7ed2c8162b" providerId="AD" clId="Web-{4916C0E1-652B-416B-893D-C0F5DC6205CF}" dt="2023-11-07T17:38:13.458" v="30"/>
          <ac:grpSpMkLst>
            <pc:docMk/>
            <pc:sldMk cId="3742234071" sldId="291"/>
            <ac:grpSpMk id="35" creationId="{EB46B8FB-F6A2-5F47-A6CD-A7E17E69270F}"/>
          </ac:grpSpMkLst>
        </pc:grpChg>
        <pc:grpChg chg="add del">
          <ac:chgData name="Ay Uemmuehan (inf22124)" userId="S::inf22124@lehre.dhbw-stuttgart.de::196e3dee-4b4b-4985-8181-9c7ed2c8162b" providerId="AD" clId="Web-{4916C0E1-652B-416B-893D-C0F5DC6205CF}" dt="2023-11-07T17:38:13.458" v="30"/>
          <ac:grpSpMkLst>
            <pc:docMk/>
            <pc:sldMk cId="3742234071" sldId="291"/>
            <ac:grpSpMk id="40" creationId="{665B630C-8A26-BF40-AD00-AAAB3F8DFB58}"/>
          </ac:grpSpMkLst>
        </pc:grpChg>
        <pc:picChg chg="add del mod">
          <ac:chgData name="Ay Uemmuehan (inf22124)" userId="S::inf22124@lehre.dhbw-stuttgart.de::196e3dee-4b4b-4985-8181-9c7ed2c8162b" providerId="AD" clId="Web-{4916C0E1-652B-416B-893D-C0F5DC6205CF}" dt="2023-11-07T17:38:43.850" v="35"/>
          <ac:picMkLst>
            <pc:docMk/>
            <pc:sldMk cId="3742234071" sldId="291"/>
            <ac:picMk id="4" creationId="{C97AB32C-1FDD-F0D5-EF0F-E5F9FADADA40}"/>
          </ac:picMkLst>
        </pc:picChg>
        <pc:picChg chg="mod ord">
          <ac:chgData name="Ay Uemmuehan (inf22124)" userId="S::inf22124@lehre.dhbw-stuttgart.de::196e3dee-4b4b-4985-8181-9c7ed2c8162b" providerId="AD" clId="Web-{4916C0E1-652B-416B-893D-C0F5DC6205CF}" dt="2023-11-07T18:04:39.004" v="222" actId="1076"/>
          <ac:picMkLst>
            <pc:docMk/>
            <pc:sldMk cId="3742234071" sldId="291"/>
            <ac:picMk id="5" creationId="{A391D621-A165-5E4B-25EC-99064EBA19B2}"/>
          </ac:picMkLst>
        </pc:picChg>
        <pc:cxnChg chg="add del">
          <ac:chgData name="Ay Uemmuehan (inf22124)" userId="S::inf22124@lehre.dhbw-stuttgart.de::196e3dee-4b4b-4985-8181-9c7ed2c8162b" providerId="AD" clId="Web-{4916C0E1-652B-416B-893D-C0F5DC6205CF}" dt="2023-11-07T17:37:11.519" v="2"/>
          <ac:cxnSpMkLst>
            <pc:docMk/>
            <pc:sldMk cId="3742234071" sldId="291"/>
            <ac:cxnSpMk id="18" creationId="{1FE039F1-6D47-C642-B506-452A83B0AB11}"/>
          </ac:cxnSpMkLst>
        </pc:cxnChg>
        <pc:cxnChg chg="add del">
          <ac:chgData name="Ay Uemmuehan (inf22124)" userId="S::inf22124@lehre.dhbw-stuttgart.de::196e3dee-4b4b-4985-8181-9c7ed2c8162b" providerId="AD" clId="Web-{4916C0E1-652B-416B-893D-C0F5DC6205CF}" dt="2023-11-07T17:38:13.458" v="30"/>
          <ac:cxnSpMkLst>
            <pc:docMk/>
            <pc:sldMk cId="3742234071" sldId="291"/>
            <ac:cxnSpMk id="36" creationId="{D33A3282-0389-C547-8CA6-7F3E7F27B34D}"/>
          </ac:cxnSpMkLst>
        </pc:cxnChg>
        <pc:cxnChg chg="add del">
          <ac:chgData name="Ay Uemmuehan (inf22124)" userId="S::inf22124@lehre.dhbw-stuttgart.de::196e3dee-4b4b-4985-8181-9c7ed2c8162b" providerId="AD" clId="Web-{4916C0E1-652B-416B-893D-C0F5DC6205CF}" dt="2023-11-07T17:38:13.458" v="30"/>
          <ac:cxnSpMkLst>
            <pc:docMk/>
            <pc:sldMk cId="3742234071" sldId="291"/>
            <ac:cxnSpMk id="46" creationId="{EEA70831-9A8D-3B4D-8EA5-EE32F93E94E9}"/>
          </ac:cxnSpMkLst>
        </pc:cxnChg>
      </pc:sldChg>
      <pc:sldChg chg="modSp">
        <pc:chgData name="Ay Uemmuehan (inf22124)" userId="S::inf22124@lehre.dhbw-stuttgart.de::196e3dee-4b4b-4985-8181-9c7ed2c8162b" providerId="AD" clId="Web-{4916C0E1-652B-416B-893D-C0F5DC6205CF}" dt="2023-11-07T18:04:24.191" v="218" actId="1076"/>
        <pc:sldMkLst>
          <pc:docMk/>
          <pc:sldMk cId="1994885342" sldId="292"/>
        </pc:sldMkLst>
        <pc:picChg chg="mod">
          <ac:chgData name="Ay Uemmuehan (inf22124)" userId="S::inf22124@lehre.dhbw-stuttgart.de::196e3dee-4b4b-4985-8181-9c7ed2c8162b" providerId="AD" clId="Web-{4916C0E1-652B-416B-893D-C0F5DC6205CF}" dt="2023-11-07T18:04:24.191" v="218" actId="1076"/>
          <ac:picMkLst>
            <pc:docMk/>
            <pc:sldMk cId="1994885342" sldId="292"/>
            <ac:picMk id="5" creationId="{A391D621-A165-5E4B-25EC-99064EBA19B2}"/>
          </ac:picMkLst>
        </pc:picChg>
      </pc:sldChg>
      <pc:sldChg chg="modSp">
        <pc:chgData name="Ay Uemmuehan (inf22124)" userId="S::inf22124@lehre.dhbw-stuttgart.de::196e3dee-4b4b-4985-8181-9c7ed2c8162b" providerId="AD" clId="Web-{4916C0E1-652B-416B-893D-C0F5DC6205CF}" dt="2023-11-07T18:04:13.394" v="215" actId="1076"/>
        <pc:sldMkLst>
          <pc:docMk/>
          <pc:sldMk cId="2642503024" sldId="295"/>
        </pc:sldMkLst>
        <pc:picChg chg="mod">
          <ac:chgData name="Ay Uemmuehan (inf22124)" userId="S::inf22124@lehre.dhbw-stuttgart.de::196e3dee-4b4b-4985-8181-9c7ed2c8162b" providerId="AD" clId="Web-{4916C0E1-652B-416B-893D-C0F5DC6205CF}" dt="2023-11-07T18:04:13.394" v="215" actId="1076"/>
          <ac:picMkLst>
            <pc:docMk/>
            <pc:sldMk cId="2642503024" sldId="295"/>
            <ac:picMk id="5" creationId="{A391D621-A165-5E4B-25EC-99064EBA19B2}"/>
          </ac:picMkLst>
        </pc:picChg>
      </pc:sldChg>
      <pc:sldChg chg="modSp">
        <pc:chgData name="Ay Uemmuehan (inf22124)" userId="S::inf22124@lehre.dhbw-stuttgart.de::196e3dee-4b4b-4985-8181-9c7ed2c8162b" providerId="AD" clId="Web-{4916C0E1-652B-416B-893D-C0F5DC6205CF}" dt="2023-11-07T18:04:05.394" v="213" actId="1076"/>
        <pc:sldMkLst>
          <pc:docMk/>
          <pc:sldMk cId="4115999534" sldId="296"/>
        </pc:sldMkLst>
        <pc:picChg chg="mod">
          <ac:chgData name="Ay Uemmuehan (inf22124)" userId="S::inf22124@lehre.dhbw-stuttgart.de::196e3dee-4b4b-4985-8181-9c7ed2c8162b" providerId="AD" clId="Web-{4916C0E1-652B-416B-893D-C0F5DC6205CF}" dt="2023-11-07T18:04:05.394" v="213" actId="1076"/>
          <ac:picMkLst>
            <pc:docMk/>
            <pc:sldMk cId="4115999534" sldId="296"/>
            <ac:picMk id="5" creationId="{A391D621-A165-5E4B-25EC-99064EBA19B2}"/>
          </ac:picMkLst>
        </pc:picChg>
      </pc:sldChg>
      <pc:sldChg chg="addSp delSp modSp new">
        <pc:chgData name="Ay Uemmuehan (inf22124)" userId="S::inf22124@lehre.dhbw-stuttgart.de::196e3dee-4b4b-4985-8181-9c7ed2c8162b" providerId="AD" clId="Web-{4916C0E1-652B-416B-893D-C0F5DC6205CF}" dt="2023-11-07T17:42:54.029" v="78"/>
        <pc:sldMkLst>
          <pc:docMk/>
          <pc:sldMk cId="439009089" sldId="299"/>
        </pc:sldMkLst>
        <pc:spChg chg="mod">
          <ac:chgData name="Ay Uemmuehan (inf22124)" userId="S::inf22124@lehre.dhbw-stuttgart.de::196e3dee-4b4b-4985-8181-9c7ed2c8162b" providerId="AD" clId="Web-{4916C0E1-652B-416B-893D-C0F5DC6205CF}" dt="2023-11-07T17:38:52.319" v="37" actId="20577"/>
          <ac:spMkLst>
            <pc:docMk/>
            <pc:sldMk cId="439009089" sldId="299"/>
            <ac:spMk id="2" creationId="{E17A1816-68CC-2C4A-DE97-727ED43A8C9F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7:38:55.241" v="38"/>
          <ac:spMkLst>
            <pc:docMk/>
            <pc:sldMk cId="439009089" sldId="299"/>
            <ac:spMk id="3" creationId="{ECD19418-DD7E-1A30-C57C-0A79EBEA8D2A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39:11.600" v="45"/>
          <ac:spMkLst>
            <pc:docMk/>
            <pc:sldMk cId="439009089" sldId="299"/>
            <ac:spMk id="6" creationId="{BD47ADC1-C08A-A35F-7B23-12474E13287B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39:28.991" v="49"/>
          <ac:spMkLst>
            <pc:docMk/>
            <pc:sldMk cId="439009089" sldId="299"/>
            <ac:spMk id="9" creationId="{80D61ADC-CA52-E34D-DAB8-A9ECCA6B82AB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41:11.338" v="63"/>
          <ac:spMkLst>
            <pc:docMk/>
            <pc:sldMk cId="439009089" sldId="299"/>
            <ac:spMk id="12" creationId="{B6F3B0C6-36BA-5E92-C0DC-F993655CC3F7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42:54.029" v="78"/>
          <ac:spMkLst>
            <pc:docMk/>
            <pc:sldMk cId="439009089" sldId="299"/>
            <ac:spMk id="17" creationId="{19DBEDA2-A611-F971-CFC0-F552D8315625}"/>
          </ac:spMkLst>
        </pc:spChg>
        <pc:picChg chg="add del mod ord">
          <ac:chgData name="Ay Uemmuehan (inf22124)" userId="S::inf22124@lehre.dhbw-stuttgart.de::196e3dee-4b4b-4985-8181-9c7ed2c8162b" providerId="AD" clId="Web-{4916C0E1-652B-416B-893D-C0F5DC6205CF}" dt="2023-11-07T17:39:08.319" v="44"/>
          <ac:picMkLst>
            <pc:docMk/>
            <pc:sldMk cId="439009089" sldId="299"/>
            <ac:picMk id="4" creationId="{49B5BF28-D134-9FA9-8D4D-05B5F217F4EC}"/>
          </ac:picMkLst>
        </pc:picChg>
        <pc:picChg chg="add del mod ord">
          <ac:chgData name="Ay Uemmuehan (inf22124)" userId="S::inf22124@lehre.dhbw-stuttgart.de::196e3dee-4b4b-4985-8181-9c7ed2c8162b" providerId="AD" clId="Web-{4916C0E1-652B-416B-893D-C0F5DC6205CF}" dt="2023-11-07T17:39:23.757" v="48"/>
          <ac:picMkLst>
            <pc:docMk/>
            <pc:sldMk cId="439009089" sldId="299"/>
            <ac:picMk id="7" creationId="{11F8E84A-3B6A-02F0-1658-A1179FB3342C}"/>
          </ac:picMkLst>
        </pc:picChg>
        <pc:picChg chg="add del mod ord">
          <ac:chgData name="Ay Uemmuehan (inf22124)" userId="S::inf22124@lehre.dhbw-stuttgart.de::196e3dee-4b4b-4985-8181-9c7ed2c8162b" providerId="AD" clId="Web-{4916C0E1-652B-416B-893D-C0F5DC6205CF}" dt="2023-11-07T17:40:44.587" v="62"/>
          <ac:picMkLst>
            <pc:docMk/>
            <pc:sldMk cId="439009089" sldId="299"/>
            <ac:picMk id="10" creationId="{45A05530-C483-F256-9607-A69932368D91}"/>
          </ac:picMkLst>
        </pc:picChg>
        <pc:picChg chg="add del mod ord">
          <ac:chgData name="Ay Uemmuehan (inf22124)" userId="S::inf22124@lehre.dhbw-stuttgart.de::196e3dee-4b4b-4985-8181-9c7ed2c8162b" providerId="AD" clId="Web-{4916C0E1-652B-416B-893D-C0F5DC6205CF}" dt="2023-11-07T17:42:46.529" v="76"/>
          <ac:picMkLst>
            <pc:docMk/>
            <pc:sldMk cId="439009089" sldId="299"/>
            <ac:picMk id="13" creationId="{51838ADF-6F29-FB7C-732B-0580DA3AE722}"/>
          </ac:picMkLst>
        </pc:picChg>
        <pc:picChg chg="add mod">
          <ac:chgData name="Ay Uemmuehan (inf22124)" userId="S::inf22124@lehre.dhbw-stuttgart.de::196e3dee-4b4b-4985-8181-9c7ed2c8162b" providerId="AD" clId="Web-{4916C0E1-652B-416B-893D-C0F5DC6205CF}" dt="2023-11-07T17:42:44.638" v="75" actId="1076"/>
          <ac:picMkLst>
            <pc:docMk/>
            <pc:sldMk cId="439009089" sldId="299"/>
            <ac:picMk id="14" creationId="{44D44022-DC33-BA5A-049B-F143A0660E86}"/>
          </ac:picMkLst>
        </pc:picChg>
        <pc:picChg chg="add mod">
          <ac:chgData name="Ay Uemmuehan (inf22124)" userId="S::inf22124@lehre.dhbw-stuttgart.de::196e3dee-4b4b-4985-8181-9c7ed2c8162b" providerId="AD" clId="Web-{4916C0E1-652B-416B-893D-C0F5DC6205CF}" dt="2023-11-07T17:42:49.966" v="77" actId="14100"/>
          <ac:picMkLst>
            <pc:docMk/>
            <pc:sldMk cId="439009089" sldId="299"/>
            <ac:picMk id="15" creationId="{6037D578-2621-8558-648E-46141DF3FD96}"/>
          </ac:picMkLst>
        </pc:picChg>
      </pc:sldChg>
      <pc:sldChg chg="addSp delSp modSp new del">
        <pc:chgData name="Ay Uemmuehan (inf22124)" userId="S::inf22124@lehre.dhbw-stuttgart.de::196e3dee-4b4b-4985-8181-9c7ed2c8162b" providerId="AD" clId="Web-{4916C0E1-652B-416B-893D-C0F5DC6205CF}" dt="2023-11-07T18:52:56.292" v="446"/>
        <pc:sldMkLst>
          <pc:docMk/>
          <pc:sldMk cId="2038881797" sldId="300"/>
        </pc:sldMkLst>
        <pc:spChg chg="mod">
          <ac:chgData name="Ay Uemmuehan (inf22124)" userId="S::inf22124@lehre.dhbw-stuttgart.de::196e3dee-4b4b-4985-8181-9c7ed2c8162b" providerId="AD" clId="Web-{4916C0E1-652B-416B-893D-C0F5DC6205CF}" dt="2023-11-07T17:40:30.306" v="61" actId="20577"/>
          <ac:spMkLst>
            <pc:docMk/>
            <pc:sldMk cId="2038881797" sldId="300"/>
            <ac:spMk id="2" creationId="{568FFDDE-AA47-1170-5D83-9DF9C46ED581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7:40:17.384" v="57"/>
          <ac:spMkLst>
            <pc:docMk/>
            <pc:sldMk cId="2038881797" sldId="300"/>
            <ac:spMk id="3" creationId="{725A8ECD-B996-8697-8190-686D833126FE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8:52:51.104" v="444"/>
          <ac:spMkLst>
            <pc:docMk/>
            <pc:sldMk cId="2038881797" sldId="300"/>
            <ac:spMk id="6" creationId="{F32DBE23-F55C-E97A-D3C2-E8C46DC1F657}"/>
          </ac:spMkLst>
        </pc:spChg>
        <pc:spChg chg="add mod">
          <ac:chgData name="Ay Uemmuehan (inf22124)" userId="S::inf22124@lehre.dhbw-stuttgart.de::196e3dee-4b4b-4985-8181-9c7ed2c8162b" providerId="AD" clId="Web-{4916C0E1-652B-416B-893D-C0F5DC6205CF}" dt="2023-11-07T18:52:53.057" v="445"/>
          <ac:spMkLst>
            <pc:docMk/>
            <pc:sldMk cId="2038881797" sldId="300"/>
            <ac:spMk id="8" creationId="{DB2E8B4F-AFF1-B932-E4EE-B1B975273C8D}"/>
          </ac:spMkLst>
        </pc:spChg>
        <pc:picChg chg="add del mod ord">
          <ac:chgData name="Ay Uemmuehan (inf22124)" userId="S::inf22124@lehre.dhbw-stuttgart.de::196e3dee-4b4b-4985-8181-9c7ed2c8162b" providerId="AD" clId="Web-{4916C0E1-652B-416B-893D-C0F5DC6205CF}" dt="2023-11-07T18:52:53.057" v="445"/>
          <ac:picMkLst>
            <pc:docMk/>
            <pc:sldMk cId="2038881797" sldId="300"/>
            <ac:picMk id="4" creationId="{204601F0-EA40-6466-3D46-B19ED4D65C01}"/>
          </ac:picMkLst>
        </pc:picChg>
      </pc:sldChg>
      <pc:sldChg chg="addSp delSp modSp new mod setBg">
        <pc:chgData name="Ay Uemmuehan (inf22124)" userId="S::inf22124@lehre.dhbw-stuttgart.de::196e3dee-4b4b-4985-8181-9c7ed2c8162b" providerId="AD" clId="Web-{4916C0E1-652B-416B-893D-C0F5DC6205CF}" dt="2023-11-07T18:53:04.292" v="449" actId="1076"/>
        <pc:sldMkLst>
          <pc:docMk/>
          <pc:sldMk cId="1737293026" sldId="301"/>
        </pc:sldMkLst>
        <pc:spChg chg="mod">
          <ac:chgData name="Ay Uemmuehan (inf22124)" userId="S::inf22124@lehre.dhbw-stuttgart.de::196e3dee-4b4b-4985-8181-9c7ed2c8162b" providerId="AD" clId="Web-{4916C0E1-652B-416B-893D-C0F5DC6205CF}" dt="2023-11-07T17:43:59.640" v="86"/>
          <ac:spMkLst>
            <pc:docMk/>
            <pc:sldMk cId="1737293026" sldId="301"/>
            <ac:spMk id="2" creationId="{B0108F68-39A2-97DD-8210-C1D4BD5F55F7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7:43:43.968" v="83"/>
          <ac:spMkLst>
            <pc:docMk/>
            <pc:sldMk cId="1737293026" sldId="301"/>
            <ac:spMk id="3" creationId="{3600DF51-879C-49B0-D71E-87BE11DDBAD1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7:43:59.640" v="86"/>
          <ac:spMkLst>
            <pc:docMk/>
            <pc:sldMk cId="1737293026" sldId="301"/>
            <ac:spMk id="37" creationId="{4EFE82FE-7465-AE46-88DF-34D347E83B84}"/>
          </ac:spMkLst>
        </pc:spChg>
        <pc:grpChg chg="add">
          <ac:chgData name="Ay Uemmuehan (inf22124)" userId="S::inf22124@lehre.dhbw-stuttgart.de::196e3dee-4b4b-4985-8181-9c7ed2c8162b" providerId="AD" clId="Web-{4916C0E1-652B-416B-893D-C0F5DC6205CF}" dt="2023-11-07T17:43:59.640" v="86"/>
          <ac:grpSpMkLst>
            <pc:docMk/>
            <pc:sldMk cId="1737293026" sldId="301"/>
            <ac:grpSpMk id="9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4916C0E1-652B-416B-893D-C0F5DC6205CF}" dt="2023-11-07T17:43:59.640" v="86"/>
          <ac:grpSpMkLst>
            <pc:docMk/>
            <pc:sldMk cId="1737293026" sldId="301"/>
            <ac:grpSpMk id="39" creationId="{66F2B51C-9578-EB41-A17E-FFF9D491ADA0}"/>
          </ac:grpSpMkLst>
        </pc:grpChg>
        <pc:picChg chg="add mod ord">
          <ac:chgData name="Ay Uemmuehan (inf22124)" userId="S::inf22124@lehre.dhbw-stuttgart.de::196e3dee-4b4b-4985-8181-9c7ed2c8162b" providerId="AD" clId="Web-{4916C0E1-652B-416B-893D-C0F5DC6205CF}" dt="2023-11-07T17:43:59.640" v="86"/>
          <ac:picMkLst>
            <pc:docMk/>
            <pc:sldMk cId="1737293026" sldId="301"/>
            <ac:picMk id="4" creationId="{71693BDC-A2DA-E68F-6E77-5CF1F6F5549B}"/>
          </ac:picMkLst>
        </pc:picChg>
        <pc:picChg chg="add mod">
          <ac:chgData name="Ay Uemmuehan (inf22124)" userId="S::inf22124@lehre.dhbw-stuttgart.de::196e3dee-4b4b-4985-8181-9c7ed2c8162b" providerId="AD" clId="Web-{4916C0E1-652B-416B-893D-C0F5DC6205CF}" dt="2023-11-07T18:53:04.292" v="449" actId="1076"/>
          <ac:picMkLst>
            <pc:docMk/>
            <pc:sldMk cId="1737293026" sldId="301"/>
            <ac:picMk id="5" creationId="{F4E87050-9F3F-5ADE-F589-C64069E07CFA}"/>
          </ac:picMkLst>
        </pc:picChg>
        <pc:cxnChg chg="add">
          <ac:chgData name="Ay Uemmuehan (inf22124)" userId="S::inf22124@lehre.dhbw-stuttgart.de::196e3dee-4b4b-4985-8181-9c7ed2c8162b" providerId="AD" clId="Web-{4916C0E1-652B-416B-893D-C0F5DC6205CF}" dt="2023-11-07T17:43:59.640" v="86"/>
          <ac:cxnSpMkLst>
            <pc:docMk/>
            <pc:sldMk cId="1737293026" sldId="301"/>
            <ac:cxnSpMk id="35" creationId="{D33A3282-0389-C547-8CA6-7F3E7F27B34D}"/>
          </ac:cxnSpMkLst>
        </pc:cxnChg>
        <pc:cxnChg chg="add">
          <ac:chgData name="Ay Uemmuehan (inf22124)" userId="S::inf22124@lehre.dhbw-stuttgart.de::196e3dee-4b4b-4985-8181-9c7ed2c8162b" providerId="AD" clId="Web-{4916C0E1-652B-416B-893D-C0F5DC6205CF}" dt="2023-11-07T17:43:59.640" v="86"/>
          <ac:cxnSpMkLst>
            <pc:docMk/>
            <pc:sldMk cId="1737293026" sldId="301"/>
            <ac:cxnSpMk id="48" creationId="{EEA70831-9A8D-3B4D-8EA5-EE32F93E94E9}"/>
          </ac:cxnSpMkLst>
        </pc:cxnChg>
      </pc:sldChg>
      <pc:sldChg chg="addSp delSp modSp new mod setBg">
        <pc:chgData name="Ay Uemmuehan (inf22124)" userId="S::inf22124@lehre.dhbw-stuttgart.de::196e3dee-4b4b-4985-8181-9c7ed2c8162b" providerId="AD" clId="Web-{4916C0E1-652B-416B-893D-C0F5DC6205CF}" dt="2023-11-07T18:20:34.970" v="286" actId="1076"/>
        <pc:sldMkLst>
          <pc:docMk/>
          <pc:sldMk cId="4141825801" sldId="302"/>
        </pc:sldMkLst>
        <pc:spChg chg="mod">
          <ac:chgData name="Ay Uemmuehan (inf22124)" userId="S::inf22124@lehre.dhbw-stuttgart.de::196e3dee-4b4b-4985-8181-9c7ed2c8162b" providerId="AD" clId="Web-{4916C0E1-652B-416B-893D-C0F5DC6205CF}" dt="2023-11-07T18:20:34.970" v="286" actId="1076"/>
          <ac:spMkLst>
            <pc:docMk/>
            <pc:sldMk cId="4141825801" sldId="302"/>
            <ac:spMk id="2" creationId="{3298C6A8-EB23-2E25-CCC7-C44A72869018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7:49:17.352" v="139"/>
          <ac:spMkLst>
            <pc:docMk/>
            <pc:sldMk cId="4141825801" sldId="302"/>
            <ac:spMk id="3" creationId="{3A0E0EA0-A622-FA75-29DE-424DA61916B0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49:33.650" v="142"/>
          <ac:spMkLst>
            <pc:docMk/>
            <pc:sldMk cId="4141825801" sldId="302"/>
            <ac:spMk id="6" creationId="{C6CD25F3-082D-6598-29B4-EC477B72B497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59:15.167" v="150"/>
          <ac:spMkLst>
            <pc:docMk/>
            <pc:sldMk cId="4141825801" sldId="302"/>
            <ac:spMk id="9" creationId="{2B79AC0E-A00C-3625-7093-2D1F38DECF4B}"/>
          </ac:spMkLst>
        </pc:spChg>
        <pc:spChg chg="add del mod">
          <ac:chgData name="Ay Uemmuehan (inf22124)" userId="S::inf22124@lehre.dhbw-stuttgart.de::196e3dee-4b4b-4985-8181-9c7ed2c8162b" providerId="AD" clId="Web-{4916C0E1-652B-416B-893D-C0F5DC6205CF}" dt="2023-11-07T17:59:35.089" v="153"/>
          <ac:spMkLst>
            <pc:docMk/>
            <pc:sldMk cId="4141825801" sldId="302"/>
            <ac:spMk id="13" creationId="{8E40FDCB-1AB2-BF46-A896-8A2F70686439}"/>
          </ac:spMkLst>
        </pc:spChg>
        <pc:spChg chg="add mod">
          <ac:chgData name="Ay Uemmuehan (inf22124)" userId="S::inf22124@lehre.dhbw-stuttgart.de::196e3dee-4b4b-4985-8181-9c7ed2c8162b" providerId="AD" clId="Web-{4916C0E1-652B-416B-893D-C0F5DC6205CF}" dt="2023-11-07T18:02:12.234" v="198" actId="1076"/>
          <ac:spMkLst>
            <pc:docMk/>
            <pc:sldMk cId="4141825801" sldId="302"/>
            <ac:spMk id="16" creationId="{D463AC89-ACE9-7A5E-8F6D-8F1C78BDDD85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7:59:41.761" v="155"/>
          <ac:spMkLst>
            <pc:docMk/>
            <pc:sldMk cId="4141825801" sldId="302"/>
            <ac:spMk id="48" creationId="{4EFE82FE-7465-AE46-88DF-34D347E83B84}"/>
          </ac:spMkLst>
        </pc:spChg>
        <pc:grpChg chg="add">
          <ac:chgData name="Ay Uemmuehan (inf22124)" userId="S::inf22124@lehre.dhbw-stuttgart.de::196e3dee-4b4b-4985-8181-9c7ed2c8162b" providerId="AD" clId="Web-{4916C0E1-652B-416B-893D-C0F5DC6205CF}" dt="2023-11-07T17:59:41.761" v="155"/>
          <ac:grpSpMkLst>
            <pc:docMk/>
            <pc:sldMk cId="4141825801" sldId="302"/>
            <ac:grpSpMk id="20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4916C0E1-652B-416B-893D-C0F5DC6205CF}" dt="2023-11-07T17:59:41.761" v="155"/>
          <ac:grpSpMkLst>
            <pc:docMk/>
            <pc:sldMk cId="4141825801" sldId="302"/>
            <ac:grpSpMk id="50" creationId="{66F2B51C-9578-EB41-A17E-FFF9D491ADA0}"/>
          </ac:grpSpMkLst>
        </pc:grpChg>
        <pc:graphicFrameChg chg="add del mod ord modGraphic">
          <ac:chgData name="Ay Uemmuehan (inf22124)" userId="S::inf22124@lehre.dhbw-stuttgart.de::196e3dee-4b4b-4985-8181-9c7ed2c8162b" providerId="AD" clId="Web-{4916C0E1-652B-416B-893D-C0F5DC6205CF}" dt="2023-11-07T17:49:22.728" v="141"/>
          <ac:graphicFrameMkLst>
            <pc:docMk/>
            <pc:sldMk cId="4141825801" sldId="302"/>
            <ac:graphicFrameMk id="4" creationId="{C6490CC4-95A5-3065-F60A-3B731727A94E}"/>
          </ac:graphicFrameMkLst>
        </pc:graphicFrameChg>
        <pc:graphicFrameChg chg="add del mod ord modGraphic">
          <ac:chgData name="Ay Uemmuehan (inf22124)" userId="S::inf22124@lehre.dhbw-stuttgart.de::196e3dee-4b4b-4985-8181-9c7ed2c8162b" providerId="AD" clId="Web-{4916C0E1-652B-416B-893D-C0F5DC6205CF}" dt="2023-11-07T17:49:41.369" v="143"/>
          <ac:graphicFrameMkLst>
            <pc:docMk/>
            <pc:sldMk cId="4141825801" sldId="302"/>
            <ac:graphicFrameMk id="7" creationId="{334806B7-5F70-17D1-31B7-DC6A5016774B}"/>
          </ac:graphicFrameMkLst>
        </pc:graphicFrameChg>
        <pc:graphicFrameChg chg="add del mod ord modGraphic">
          <ac:chgData name="Ay Uemmuehan (inf22124)" userId="S::inf22124@lehre.dhbw-stuttgart.de::196e3dee-4b4b-4985-8181-9c7ed2c8162b" providerId="AD" clId="Web-{4916C0E1-652B-416B-893D-C0F5DC6205CF}" dt="2023-11-07T17:59:20.636" v="152"/>
          <ac:graphicFrameMkLst>
            <pc:docMk/>
            <pc:sldMk cId="4141825801" sldId="302"/>
            <ac:graphicFrameMk id="11" creationId="{BB4DFE62-04A1-58F8-385F-79D886DA3091}"/>
          </ac:graphicFrameMkLst>
        </pc:graphicFrameChg>
        <pc:graphicFrameChg chg="add mod ord modGraphic">
          <ac:chgData name="Ay Uemmuehan (inf22124)" userId="S::inf22124@lehre.dhbw-stuttgart.de::196e3dee-4b4b-4985-8181-9c7ed2c8162b" providerId="AD" clId="Web-{4916C0E1-652B-416B-893D-C0F5DC6205CF}" dt="2023-11-07T18:03:20.674" v="210"/>
          <ac:graphicFrameMkLst>
            <pc:docMk/>
            <pc:sldMk cId="4141825801" sldId="302"/>
            <ac:graphicFrameMk id="15" creationId="{4A08FF3B-1313-5FDF-7486-E1897DF86F33}"/>
          </ac:graphicFrameMkLst>
        </pc:graphicFrameChg>
        <pc:cxnChg chg="add">
          <ac:chgData name="Ay Uemmuehan (inf22124)" userId="S::inf22124@lehre.dhbw-stuttgart.de::196e3dee-4b4b-4985-8181-9c7ed2c8162b" providerId="AD" clId="Web-{4916C0E1-652B-416B-893D-C0F5DC6205CF}" dt="2023-11-07T17:59:41.761" v="155"/>
          <ac:cxnSpMkLst>
            <pc:docMk/>
            <pc:sldMk cId="4141825801" sldId="302"/>
            <ac:cxnSpMk id="46" creationId="{D33A3282-0389-C547-8CA6-7F3E7F27B34D}"/>
          </ac:cxnSpMkLst>
        </pc:cxnChg>
        <pc:cxnChg chg="add">
          <ac:chgData name="Ay Uemmuehan (inf22124)" userId="S::inf22124@lehre.dhbw-stuttgart.de::196e3dee-4b4b-4985-8181-9c7ed2c8162b" providerId="AD" clId="Web-{4916C0E1-652B-416B-893D-C0F5DC6205CF}" dt="2023-11-07T17:59:41.761" v="155"/>
          <ac:cxnSpMkLst>
            <pc:docMk/>
            <pc:sldMk cId="4141825801" sldId="302"/>
            <ac:cxnSpMk id="59" creationId="{EEA70831-9A8D-3B4D-8EA5-EE32F93E94E9}"/>
          </ac:cxnSpMkLst>
        </pc:cxnChg>
      </pc:sldChg>
      <pc:sldChg chg="addSp delSp modSp new ord">
        <pc:chgData name="Ay Uemmuehan (inf22124)" userId="S::inf22124@lehre.dhbw-stuttgart.de::196e3dee-4b4b-4985-8181-9c7ed2c8162b" providerId="AD" clId="Web-{4916C0E1-652B-416B-893D-C0F5DC6205CF}" dt="2023-11-07T18:28:48.359" v="357" actId="20577"/>
        <pc:sldMkLst>
          <pc:docMk/>
          <pc:sldMk cId="217543248" sldId="303"/>
        </pc:sldMkLst>
        <pc:spChg chg="mod">
          <ac:chgData name="Ay Uemmuehan (inf22124)" userId="S::inf22124@lehre.dhbw-stuttgart.de::196e3dee-4b4b-4985-8181-9c7ed2c8162b" providerId="AD" clId="Web-{4916C0E1-652B-416B-893D-C0F5DC6205CF}" dt="2023-11-07T18:28:12.592" v="349" actId="20577"/>
          <ac:spMkLst>
            <pc:docMk/>
            <pc:sldMk cId="217543248" sldId="303"/>
            <ac:spMk id="2" creationId="{ACBD44B1-AB8C-2EC5-EB59-D02E695ECDF8}"/>
          </ac:spMkLst>
        </pc:spChg>
        <pc:spChg chg="del">
          <ac:chgData name="Ay Uemmuehan (inf22124)" userId="S::inf22124@lehre.dhbw-stuttgart.de::196e3dee-4b4b-4985-8181-9c7ed2c8162b" providerId="AD" clId="Web-{4916C0E1-652B-416B-893D-C0F5DC6205CF}" dt="2023-11-07T17:47:32.334" v="109"/>
          <ac:spMkLst>
            <pc:docMk/>
            <pc:sldMk cId="217543248" sldId="303"/>
            <ac:spMk id="3" creationId="{03663973-13C5-FA0F-D819-076A25EDD7DB}"/>
          </ac:spMkLst>
        </pc:spChg>
        <pc:spChg chg="add mod">
          <ac:chgData name="Ay Uemmuehan (inf22124)" userId="S::inf22124@lehre.dhbw-stuttgart.de::196e3dee-4b4b-4985-8181-9c7ed2c8162b" providerId="AD" clId="Web-{4916C0E1-652B-416B-893D-C0F5DC6205CF}" dt="2023-11-07T18:28:48.359" v="357" actId="20577"/>
          <ac:spMkLst>
            <pc:docMk/>
            <pc:sldMk cId="217543248" sldId="303"/>
            <ac:spMk id="5" creationId="{A4FC184E-1DA0-E386-613E-CED67C4E4542}"/>
          </ac:spMkLst>
        </pc:spChg>
        <pc:picChg chg="add mod ord">
          <ac:chgData name="Ay Uemmuehan (inf22124)" userId="S::inf22124@lehre.dhbw-stuttgart.de::196e3dee-4b4b-4985-8181-9c7ed2c8162b" providerId="AD" clId="Web-{4916C0E1-652B-416B-893D-C0F5DC6205CF}" dt="2023-11-07T18:28:22.983" v="353" actId="1076"/>
          <ac:picMkLst>
            <pc:docMk/>
            <pc:sldMk cId="217543248" sldId="303"/>
            <ac:picMk id="4" creationId="{ADC47F2E-3493-F53C-A92C-422D9FE04788}"/>
          </ac:picMkLst>
        </pc:picChg>
      </pc:sldChg>
      <pc:sldChg chg="addSp modSp new">
        <pc:chgData name="Ay Uemmuehan (inf22124)" userId="S::inf22124@lehre.dhbw-stuttgart.de::196e3dee-4b4b-4985-8181-9c7ed2c8162b" providerId="AD" clId="Web-{4916C0E1-652B-416B-893D-C0F5DC6205CF}" dt="2023-11-07T18:29:00.594" v="361" actId="1076"/>
        <pc:sldMkLst>
          <pc:docMk/>
          <pc:sldMk cId="1154807846" sldId="304"/>
        </pc:sldMkLst>
        <pc:spChg chg="mod">
          <ac:chgData name="Ay Uemmuehan (inf22124)" userId="S::inf22124@lehre.dhbw-stuttgart.de::196e3dee-4b4b-4985-8181-9c7ed2c8162b" providerId="AD" clId="Web-{4916C0E1-652B-416B-893D-C0F5DC6205CF}" dt="2023-11-07T18:27:31.716" v="338" actId="20577"/>
          <ac:spMkLst>
            <pc:docMk/>
            <pc:sldMk cId="1154807846" sldId="304"/>
            <ac:spMk id="2" creationId="{A776F2E2-FC4E-D64B-EA9E-1A458B5164FC}"/>
          </ac:spMkLst>
        </pc:spChg>
        <pc:spChg chg="mod">
          <ac:chgData name="Ay Uemmuehan (inf22124)" userId="S::inf22124@lehre.dhbw-stuttgart.de::196e3dee-4b4b-4985-8181-9c7ed2c8162b" providerId="AD" clId="Web-{4916C0E1-652B-416B-893D-C0F5DC6205CF}" dt="2023-11-07T18:26:42.199" v="317" actId="20577"/>
          <ac:spMkLst>
            <pc:docMk/>
            <pc:sldMk cId="1154807846" sldId="304"/>
            <ac:spMk id="3" creationId="{636BE1F0-42E7-623A-D416-A74D602122FC}"/>
          </ac:spMkLst>
        </pc:spChg>
        <pc:spChg chg="add mod">
          <ac:chgData name="Ay Uemmuehan (inf22124)" userId="S::inf22124@lehre.dhbw-stuttgart.de::196e3dee-4b4b-4985-8181-9c7ed2c8162b" providerId="AD" clId="Web-{4916C0E1-652B-416B-893D-C0F5DC6205CF}" dt="2023-11-07T18:29:00.594" v="361" actId="1076"/>
          <ac:spMkLst>
            <pc:docMk/>
            <pc:sldMk cId="1154807846" sldId="304"/>
            <ac:spMk id="5" creationId="{8F7C2E24-B20C-9D20-2AC7-6A699A547F44}"/>
          </ac:spMkLst>
        </pc:spChg>
        <pc:picChg chg="add mod">
          <ac:chgData name="Ay Uemmuehan (inf22124)" userId="S::inf22124@lehre.dhbw-stuttgart.de::196e3dee-4b4b-4985-8181-9c7ed2c8162b" providerId="AD" clId="Web-{4916C0E1-652B-416B-893D-C0F5DC6205CF}" dt="2023-11-07T18:27:49.263" v="343" actId="1076"/>
          <ac:picMkLst>
            <pc:docMk/>
            <pc:sldMk cId="1154807846" sldId="304"/>
            <ac:picMk id="4" creationId="{3378727B-A384-FC7A-00A4-97A2DF61D8B1}"/>
          </ac:picMkLst>
        </pc:picChg>
      </pc:sldChg>
      <pc:sldChg chg="modSp new">
        <pc:chgData name="Ay Uemmuehan (inf22124)" userId="S::inf22124@lehre.dhbw-stuttgart.de::196e3dee-4b4b-4985-8181-9c7ed2c8162b" providerId="AD" clId="Web-{4916C0E1-652B-416B-893D-C0F5DC6205CF}" dt="2023-11-07T18:27:10.762" v="330" actId="20577"/>
        <pc:sldMkLst>
          <pc:docMk/>
          <pc:sldMk cId="2945984500" sldId="305"/>
        </pc:sldMkLst>
        <pc:spChg chg="mod">
          <ac:chgData name="Ay Uemmuehan (inf22124)" userId="S::inf22124@lehre.dhbw-stuttgart.de::196e3dee-4b4b-4985-8181-9c7ed2c8162b" providerId="AD" clId="Web-{4916C0E1-652B-416B-893D-C0F5DC6205CF}" dt="2023-11-07T18:27:07.137" v="328" actId="20577"/>
          <ac:spMkLst>
            <pc:docMk/>
            <pc:sldMk cId="2945984500" sldId="305"/>
            <ac:spMk id="2" creationId="{7DFE5312-00BD-B1E1-989A-D33BD80CA065}"/>
          </ac:spMkLst>
        </pc:spChg>
        <pc:spChg chg="mod">
          <ac:chgData name="Ay Uemmuehan (inf22124)" userId="S::inf22124@lehre.dhbw-stuttgart.de::196e3dee-4b4b-4985-8181-9c7ed2c8162b" providerId="AD" clId="Web-{4916C0E1-652B-416B-893D-C0F5DC6205CF}" dt="2023-11-07T18:27:10.762" v="330" actId="20577"/>
          <ac:spMkLst>
            <pc:docMk/>
            <pc:sldMk cId="2945984500" sldId="305"/>
            <ac:spMk id="3" creationId="{7B8138E4-B46A-C651-CEE5-C09D29D6CA6A}"/>
          </ac:spMkLst>
        </pc:spChg>
      </pc:sldChg>
      <pc:sldChg chg="addSp modSp new mod setBg">
        <pc:chgData name="Ay Uemmuehan (inf22124)" userId="S::inf22124@lehre.dhbw-stuttgart.de::196e3dee-4b4b-4985-8181-9c7ed2c8162b" providerId="AD" clId="Web-{4916C0E1-652B-416B-893D-C0F5DC6205CF}" dt="2023-11-07T18:39:57.785" v="442" actId="1076"/>
        <pc:sldMkLst>
          <pc:docMk/>
          <pc:sldMk cId="3024015766" sldId="306"/>
        </pc:sldMkLst>
        <pc:spChg chg="mod">
          <ac:chgData name="Ay Uemmuehan (inf22124)" userId="S::inf22124@lehre.dhbw-stuttgart.de::196e3dee-4b4b-4985-8181-9c7ed2c8162b" providerId="AD" clId="Web-{4916C0E1-652B-416B-893D-C0F5DC6205CF}" dt="2023-11-07T18:39:54.378" v="441" actId="20577"/>
          <ac:spMkLst>
            <pc:docMk/>
            <pc:sldMk cId="3024015766" sldId="306"/>
            <ac:spMk id="2" creationId="{59A0ED45-A3F5-E9B5-B85D-ADCCF9AA8778}"/>
          </ac:spMkLst>
        </pc:spChg>
        <pc:spChg chg="mod">
          <ac:chgData name="Ay Uemmuehan (inf22124)" userId="S::inf22124@lehre.dhbw-stuttgart.de::196e3dee-4b4b-4985-8181-9c7ed2c8162b" providerId="AD" clId="Web-{4916C0E1-652B-416B-893D-C0F5DC6205CF}" dt="2023-11-07T18:39:57.785" v="442" actId="1076"/>
          <ac:spMkLst>
            <pc:docMk/>
            <pc:sldMk cId="3024015766" sldId="306"/>
            <ac:spMk id="3" creationId="{D41C4D12-E5A2-796C-628A-DDDE5E7E94C3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8:39:50.034" v="439"/>
          <ac:spMkLst>
            <pc:docMk/>
            <pc:sldMk cId="3024015766" sldId="306"/>
            <ac:spMk id="9" creationId="{C7F2E4D6-EF46-1C43-8F3E-3620C3C83F36}"/>
          </ac:spMkLst>
        </pc:spChg>
        <pc:grpChg chg="add">
          <ac:chgData name="Ay Uemmuehan (inf22124)" userId="S::inf22124@lehre.dhbw-stuttgart.de::196e3dee-4b4b-4985-8181-9c7ed2c8162b" providerId="AD" clId="Web-{4916C0E1-652B-416B-893D-C0F5DC6205CF}" dt="2023-11-07T18:39:50.034" v="439"/>
          <ac:grpSpMkLst>
            <pc:docMk/>
            <pc:sldMk cId="3024015766" sldId="306"/>
            <ac:grpSpMk id="11" creationId="{70EBDB1D-17AA-8140-B216-35CBA8C9E411}"/>
          </ac:grpSpMkLst>
        </pc:grpChg>
        <pc:picChg chg="add">
          <ac:chgData name="Ay Uemmuehan (inf22124)" userId="S::inf22124@lehre.dhbw-stuttgart.de::196e3dee-4b4b-4985-8181-9c7ed2c8162b" providerId="AD" clId="Web-{4916C0E1-652B-416B-893D-C0F5DC6205CF}" dt="2023-11-07T18:39:50.034" v="439"/>
          <ac:picMkLst>
            <pc:docMk/>
            <pc:sldMk cId="3024015766" sldId="306"/>
            <ac:picMk id="5" creationId="{7949B26B-259B-DB35-505E-A08FD9E967F5}"/>
          </ac:picMkLst>
        </pc:picChg>
        <pc:cxnChg chg="add">
          <ac:chgData name="Ay Uemmuehan (inf22124)" userId="S::inf22124@lehre.dhbw-stuttgart.de::196e3dee-4b4b-4985-8181-9c7ed2c8162b" providerId="AD" clId="Web-{4916C0E1-652B-416B-893D-C0F5DC6205CF}" dt="2023-11-07T18:39:50.034" v="439"/>
          <ac:cxnSpMkLst>
            <pc:docMk/>
            <pc:sldMk cId="3024015766" sldId="306"/>
            <ac:cxnSpMk id="17" creationId="{BF3CF3DF-4809-5B42-9F22-981391379297}"/>
          </ac:cxnSpMkLst>
        </pc:cxnChg>
      </pc:sldChg>
      <pc:sldChg chg="addSp modSp new mod setBg">
        <pc:chgData name="Ay Uemmuehan (inf22124)" userId="S::inf22124@lehre.dhbw-stuttgart.de::196e3dee-4b4b-4985-8181-9c7ed2c8162b" providerId="AD" clId="Web-{4916C0E1-652B-416B-893D-C0F5DC6205CF}" dt="2023-11-07T18:39:42.034" v="438" actId="20577"/>
        <pc:sldMkLst>
          <pc:docMk/>
          <pc:sldMk cId="1286310388" sldId="307"/>
        </pc:sldMkLst>
        <pc:spChg chg="mod">
          <ac:chgData name="Ay Uemmuehan (inf22124)" userId="S::inf22124@lehre.dhbw-stuttgart.de::196e3dee-4b4b-4985-8181-9c7ed2c8162b" providerId="AD" clId="Web-{4916C0E1-652B-416B-893D-C0F5DC6205CF}" dt="2023-11-07T18:39:42.034" v="438" actId="20577"/>
          <ac:spMkLst>
            <pc:docMk/>
            <pc:sldMk cId="1286310388" sldId="307"/>
            <ac:spMk id="2" creationId="{793DDEBB-5AE6-CA8D-119E-62B97220D5DB}"/>
          </ac:spMkLst>
        </pc:spChg>
        <pc:spChg chg="mod">
          <ac:chgData name="Ay Uemmuehan (inf22124)" userId="S::inf22124@lehre.dhbw-stuttgart.de::196e3dee-4b4b-4985-8181-9c7ed2c8162b" providerId="AD" clId="Web-{4916C0E1-652B-416B-893D-C0F5DC6205CF}" dt="2023-11-07T18:39:19.112" v="430" actId="20577"/>
          <ac:spMkLst>
            <pc:docMk/>
            <pc:sldMk cId="1286310388" sldId="307"/>
            <ac:spMk id="3" creationId="{170EF618-E9C1-C5D0-003A-C75099F4EAAC}"/>
          </ac:spMkLst>
        </pc:spChg>
        <pc:spChg chg="add">
          <ac:chgData name="Ay Uemmuehan (inf22124)" userId="S::inf22124@lehre.dhbw-stuttgart.de::196e3dee-4b4b-4985-8181-9c7ed2c8162b" providerId="AD" clId="Web-{4916C0E1-652B-416B-893D-C0F5DC6205CF}" dt="2023-11-07T18:34:12.009" v="422"/>
          <ac:spMkLst>
            <pc:docMk/>
            <pc:sldMk cId="1286310388" sldId="307"/>
            <ac:spMk id="9" creationId="{C7F2E4D6-EF46-1C43-8F3E-3620C3C83F36}"/>
          </ac:spMkLst>
        </pc:spChg>
        <pc:grpChg chg="add">
          <ac:chgData name="Ay Uemmuehan (inf22124)" userId="S::inf22124@lehre.dhbw-stuttgart.de::196e3dee-4b4b-4985-8181-9c7ed2c8162b" providerId="AD" clId="Web-{4916C0E1-652B-416B-893D-C0F5DC6205CF}" dt="2023-11-07T18:34:12.009" v="422"/>
          <ac:grpSpMkLst>
            <pc:docMk/>
            <pc:sldMk cId="1286310388" sldId="307"/>
            <ac:grpSpMk id="11" creationId="{7A00BDF4-7643-A942-A588-F24E4E09AADE}"/>
          </ac:grpSpMkLst>
        </pc:grpChg>
        <pc:picChg chg="add">
          <ac:chgData name="Ay Uemmuehan (inf22124)" userId="S::inf22124@lehre.dhbw-stuttgart.de::196e3dee-4b4b-4985-8181-9c7ed2c8162b" providerId="AD" clId="Web-{4916C0E1-652B-416B-893D-C0F5DC6205CF}" dt="2023-11-07T18:34:12.009" v="422"/>
          <ac:picMkLst>
            <pc:docMk/>
            <pc:sldMk cId="1286310388" sldId="307"/>
            <ac:picMk id="5" creationId="{75DF32B9-4C40-BEC0-D455-AC433E8F2B93}"/>
          </ac:picMkLst>
        </pc:picChg>
        <pc:cxnChg chg="add">
          <ac:chgData name="Ay Uemmuehan (inf22124)" userId="S::inf22124@lehre.dhbw-stuttgart.de::196e3dee-4b4b-4985-8181-9c7ed2c8162b" providerId="AD" clId="Web-{4916C0E1-652B-416B-893D-C0F5DC6205CF}" dt="2023-11-07T18:34:12.009" v="422"/>
          <ac:cxnSpMkLst>
            <pc:docMk/>
            <pc:sldMk cId="1286310388" sldId="307"/>
            <ac:cxnSpMk id="17" creationId="{BF3CF3DF-4809-5B42-9F22-981391379297}"/>
          </ac:cxnSpMkLst>
        </pc:cxnChg>
      </pc:sldChg>
    </pc:docChg>
  </pc:docChgLst>
  <pc:docChgLst>
    <pc:chgData name="Ay Uemmuehan (inf22124)" userId="S::inf22124@lehre.dhbw-stuttgart.de::196e3dee-4b4b-4985-8181-9c7ed2c8162b" providerId="AD" clId="Web-{95C6D99B-EF15-47F3-901A-5814501F0B2F}"/>
    <pc:docChg chg="modSld">
      <pc:chgData name="Ay Uemmuehan (inf22124)" userId="S::inf22124@lehre.dhbw-stuttgart.de::196e3dee-4b4b-4985-8181-9c7ed2c8162b" providerId="AD" clId="Web-{95C6D99B-EF15-47F3-901A-5814501F0B2F}" dt="2023-11-07T14:37:04.509" v="6" actId="1076"/>
      <pc:docMkLst>
        <pc:docMk/>
      </pc:docMkLst>
      <pc:sldChg chg="addSp delSp modSp mod setBg">
        <pc:chgData name="Ay Uemmuehan (inf22124)" userId="S::inf22124@lehre.dhbw-stuttgart.de::196e3dee-4b4b-4985-8181-9c7ed2c8162b" providerId="AD" clId="Web-{95C6D99B-EF15-47F3-901A-5814501F0B2F}" dt="2023-11-07T14:37:04.509" v="6" actId="1076"/>
        <pc:sldMkLst>
          <pc:docMk/>
          <pc:sldMk cId="3655652688" sldId="274"/>
        </pc:sldMkLst>
        <pc:spChg chg="mod">
          <ac:chgData name="Ay Uemmuehan (inf22124)" userId="S::inf22124@lehre.dhbw-stuttgart.de::196e3dee-4b4b-4985-8181-9c7ed2c8162b" providerId="AD" clId="Web-{95C6D99B-EF15-47F3-901A-5814501F0B2F}" dt="2023-11-07T14:36:53.008" v="3"/>
          <ac:spMkLst>
            <pc:docMk/>
            <pc:sldMk cId="3655652688" sldId="274"/>
            <ac:spMk id="2" creationId="{BD940EFD-014A-2CC4-E4AE-8E24DD65FF00}"/>
          </ac:spMkLst>
        </pc:spChg>
        <pc:spChg chg="del">
          <ac:chgData name="Ay Uemmuehan (inf22124)" userId="S::inf22124@lehre.dhbw-stuttgart.de::196e3dee-4b4b-4985-8181-9c7ed2c8162b" providerId="AD" clId="Web-{95C6D99B-EF15-47F3-901A-5814501F0B2F}" dt="2023-11-07T14:36:44.321" v="0"/>
          <ac:spMkLst>
            <pc:docMk/>
            <pc:sldMk cId="3655652688" sldId="274"/>
            <ac:spMk id="3" creationId="{961FAEB8-B2B7-5190-3326-7D6B85B6EC09}"/>
          </ac:spMkLst>
        </pc:spChg>
        <pc:spChg chg="add del">
          <ac:chgData name="Ay Uemmuehan (inf22124)" userId="S::inf22124@lehre.dhbw-stuttgart.de::196e3dee-4b4b-4985-8181-9c7ed2c8162b" providerId="AD" clId="Web-{95C6D99B-EF15-47F3-901A-5814501F0B2F}" dt="2023-11-07T14:36:52.993" v="2"/>
          <ac:spMkLst>
            <pc:docMk/>
            <pc:sldMk cId="3655652688" sldId="274"/>
            <ac:spMk id="37" creationId="{4EFE82FE-7465-AE46-88DF-34D347E83B84}"/>
          </ac:spMkLst>
        </pc:spChg>
        <pc:spChg chg="add">
          <ac:chgData name="Ay Uemmuehan (inf22124)" userId="S::inf22124@lehre.dhbw-stuttgart.de::196e3dee-4b4b-4985-8181-9c7ed2c8162b" providerId="AD" clId="Web-{95C6D99B-EF15-47F3-901A-5814501F0B2F}" dt="2023-11-07T14:36:53.008" v="3"/>
          <ac:spMkLst>
            <pc:docMk/>
            <pc:sldMk cId="3655652688" sldId="274"/>
            <ac:spMk id="49" creationId="{4EFE82FE-7465-AE46-88DF-34D347E83B84}"/>
          </ac:spMkLst>
        </pc:spChg>
        <pc:grpChg chg="add del">
          <ac:chgData name="Ay Uemmuehan (inf22124)" userId="S::inf22124@lehre.dhbw-stuttgart.de::196e3dee-4b4b-4985-8181-9c7ed2c8162b" providerId="AD" clId="Web-{95C6D99B-EF15-47F3-901A-5814501F0B2F}" dt="2023-11-07T14:36:52.993" v="2"/>
          <ac:grpSpMkLst>
            <pc:docMk/>
            <pc:sldMk cId="3655652688" sldId="274"/>
            <ac:grpSpMk id="9" creationId="{EB46B8FB-F6A2-5F47-A6CD-A7E17E69270F}"/>
          </ac:grpSpMkLst>
        </pc:grpChg>
        <pc:grpChg chg="add del">
          <ac:chgData name="Ay Uemmuehan (inf22124)" userId="S::inf22124@lehre.dhbw-stuttgart.de::196e3dee-4b4b-4985-8181-9c7ed2c8162b" providerId="AD" clId="Web-{95C6D99B-EF15-47F3-901A-5814501F0B2F}" dt="2023-11-07T14:36:52.993" v="2"/>
          <ac:grpSpMkLst>
            <pc:docMk/>
            <pc:sldMk cId="3655652688" sldId="274"/>
            <ac:grpSpMk id="39" creationId="{BCFFF971-DAC9-F44B-9F22-4B030B6B61B3}"/>
          </ac:grpSpMkLst>
        </pc:grpChg>
        <pc:grpChg chg="add">
          <ac:chgData name="Ay Uemmuehan (inf22124)" userId="S::inf22124@lehre.dhbw-stuttgart.de::196e3dee-4b4b-4985-8181-9c7ed2c8162b" providerId="AD" clId="Web-{95C6D99B-EF15-47F3-901A-5814501F0B2F}" dt="2023-11-07T14:36:53.008" v="3"/>
          <ac:grpSpMkLst>
            <pc:docMk/>
            <pc:sldMk cId="3655652688" sldId="274"/>
            <ac:grpSpMk id="47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95C6D99B-EF15-47F3-901A-5814501F0B2F}" dt="2023-11-07T14:36:53.008" v="3"/>
          <ac:grpSpMkLst>
            <pc:docMk/>
            <pc:sldMk cId="3655652688" sldId="274"/>
            <ac:grpSpMk id="50" creationId="{BCFFF971-DAC9-F44B-9F22-4B030B6B61B3}"/>
          </ac:grpSpMkLst>
        </pc:grpChg>
        <pc:picChg chg="add mod ord">
          <ac:chgData name="Ay Uemmuehan (inf22124)" userId="S::inf22124@lehre.dhbw-stuttgart.de::196e3dee-4b4b-4985-8181-9c7ed2c8162b" providerId="AD" clId="Web-{95C6D99B-EF15-47F3-901A-5814501F0B2F}" dt="2023-11-07T14:37:04.509" v="6" actId="1076"/>
          <ac:picMkLst>
            <pc:docMk/>
            <pc:sldMk cId="3655652688" sldId="274"/>
            <ac:picMk id="4" creationId="{17254567-57D3-1B65-CB86-22D5B4E03BB6}"/>
          </ac:picMkLst>
        </pc:picChg>
        <pc:cxnChg chg="add del">
          <ac:chgData name="Ay Uemmuehan (inf22124)" userId="S::inf22124@lehre.dhbw-stuttgart.de::196e3dee-4b4b-4985-8181-9c7ed2c8162b" providerId="AD" clId="Web-{95C6D99B-EF15-47F3-901A-5814501F0B2F}" dt="2023-11-07T14:36:52.993" v="2"/>
          <ac:cxnSpMkLst>
            <pc:docMk/>
            <pc:sldMk cId="3655652688" sldId="274"/>
            <ac:cxnSpMk id="35" creationId="{D33A3282-0389-C547-8CA6-7F3E7F27B34D}"/>
          </ac:cxnSpMkLst>
        </pc:cxnChg>
        <pc:cxnChg chg="add del">
          <ac:chgData name="Ay Uemmuehan (inf22124)" userId="S::inf22124@lehre.dhbw-stuttgart.de::196e3dee-4b4b-4985-8181-9c7ed2c8162b" providerId="AD" clId="Web-{95C6D99B-EF15-47F3-901A-5814501F0B2F}" dt="2023-11-07T14:36:52.993" v="2"/>
          <ac:cxnSpMkLst>
            <pc:docMk/>
            <pc:sldMk cId="3655652688" sldId="274"/>
            <ac:cxnSpMk id="45" creationId="{51D4F49C-5EE1-6C4F-858E-AE02CC2CD5BB}"/>
          </ac:cxnSpMkLst>
        </pc:cxnChg>
        <pc:cxnChg chg="add">
          <ac:chgData name="Ay Uemmuehan (inf22124)" userId="S::inf22124@lehre.dhbw-stuttgart.de::196e3dee-4b4b-4985-8181-9c7ed2c8162b" providerId="AD" clId="Web-{95C6D99B-EF15-47F3-901A-5814501F0B2F}" dt="2023-11-07T14:36:53.008" v="3"/>
          <ac:cxnSpMkLst>
            <pc:docMk/>
            <pc:sldMk cId="3655652688" sldId="274"/>
            <ac:cxnSpMk id="48" creationId="{D33A3282-0389-C547-8CA6-7F3E7F27B34D}"/>
          </ac:cxnSpMkLst>
        </pc:cxnChg>
        <pc:cxnChg chg="add">
          <ac:chgData name="Ay Uemmuehan (inf22124)" userId="S::inf22124@lehre.dhbw-stuttgart.de::196e3dee-4b4b-4985-8181-9c7ed2c8162b" providerId="AD" clId="Web-{95C6D99B-EF15-47F3-901A-5814501F0B2F}" dt="2023-11-07T14:36:53.008" v="3"/>
          <ac:cxnSpMkLst>
            <pc:docMk/>
            <pc:sldMk cId="3655652688" sldId="274"/>
            <ac:cxnSpMk id="51" creationId="{51D4F49C-5EE1-6C4F-858E-AE02CC2CD5BB}"/>
          </ac:cxnSpMkLst>
        </pc:cxnChg>
      </pc:sldChg>
    </pc:docChg>
  </pc:docChgLst>
  <pc:docChgLst>
    <pc:chgData name="Sancho Pernas Rafael (inf22078)" userId="S::inf22078@lehre.dhbw-stuttgart.de::41e2e6e1-ba2e-40ac-a7e7-297f3bd7c681" providerId="AD" clId="Web-{97784C9E-87EB-4A66-B95A-25806947258D}"/>
    <pc:docChg chg="addSld modSld">
      <pc:chgData name="Sancho Pernas Rafael (inf22078)" userId="S::inf22078@lehre.dhbw-stuttgart.de::41e2e6e1-ba2e-40ac-a7e7-297f3bd7c681" providerId="AD" clId="Web-{97784C9E-87EB-4A66-B95A-25806947258D}" dt="2023-11-07T14:48:44.483" v="79" actId="1076"/>
      <pc:docMkLst>
        <pc:docMk/>
      </pc:docMkLst>
      <pc:sldChg chg="modSp">
        <pc:chgData name="Sancho Pernas Rafael (inf22078)" userId="S::inf22078@lehre.dhbw-stuttgart.de::41e2e6e1-ba2e-40ac-a7e7-297f3bd7c681" providerId="AD" clId="Web-{97784C9E-87EB-4A66-B95A-25806947258D}" dt="2023-11-07T14:33:10.417" v="1" actId="20577"/>
        <pc:sldMkLst>
          <pc:docMk/>
          <pc:sldMk cId="584950650" sldId="270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33:10.417" v="1" actId="20577"/>
          <ac:spMkLst>
            <pc:docMk/>
            <pc:sldMk cId="584950650" sldId="270"/>
            <ac:spMk id="2" creationId="{387663A2-60EB-8CF8-423E-17A102DD21DB}"/>
          </ac:spMkLst>
        </pc:spChg>
      </pc:sldChg>
      <pc:sldChg chg="modSp">
        <pc:chgData name="Sancho Pernas Rafael (inf22078)" userId="S::inf22078@lehre.dhbw-stuttgart.de::41e2e6e1-ba2e-40ac-a7e7-297f3bd7c681" providerId="AD" clId="Web-{97784C9E-87EB-4A66-B95A-25806947258D}" dt="2023-11-07T14:37:28.895" v="16" actId="1076"/>
        <pc:sldMkLst>
          <pc:docMk/>
          <pc:sldMk cId="3126077394" sldId="271"/>
        </pc:sldMkLst>
        <pc:picChg chg="mod">
          <ac:chgData name="Sancho Pernas Rafael (inf22078)" userId="S::inf22078@lehre.dhbw-stuttgart.de::41e2e6e1-ba2e-40ac-a7e7-297f3bd7c681" providerId="AD" clId="Web-{97784C9E-87EB-4A66-B95A-25806947258D}" dt="2023-11-07T14:37:28.895" v="16" actId="1076"/>
          <ac:picMkLst>
            <pc:docMk/>
            <pc:sldMk cId="3126077394" sldId="271"/>
            <ac:picMk id="4" creationId="{582F8AD1-462B-25C5-BBA4-E6DDAB439B8D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97784C9E-87EB-4A66-B95A-25806947258D}" dt="2023-11-07T14:37:10.957" v="14" actId="1076"/>
        <pc:sldMkLst>
          <pc:docMk/>
          <pc:sldMk cId="489245296" sldId="281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34:06.966" v="4" actId="20577"/>
          <ac:spMkLst>
            <pc:docMk/>
            <pc:sldMk cId="489245296" sldId="281"/>
            <ac:spMk id="3" creationId="{1E16F42F-4C31-933E-279E-A62952CAE992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37:10.957" v="14" actId="1076"/>
          <ac:picMkLst>
            <pc:docMk/>
            <pc:sldMk cId="489245296" sldId="281"/>
            <ac:picMk id="4" creationId="{582F8AD1-462B-25C5-BBA4-E6DDAB439B8D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97784C9E-87EB-4A66-B95A-25806947258D}" dt="2023-11-07T14:37:58.787" v="20" actId="1076"/>
        <pc:sldMkLst>
          <pc:docMk/>
          <pc:sldMk cId="963401312" sldId="282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36:23.658" v="10" actId="20577"/>
          <ac:spMkLst>
            <pc:docMk/>
            <pc:sldMk cId="963401312" sldId="282"/>
            <ac:spMk id="3" creationId="{1E16F42F-4C31-933E-279E-A62952CAE992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37:58.787" v="20" actId="1076"/>
          <ac:picMkLst>
            <pc:docMk/>
            <pc:sldMk cId="963401312" sldId="282"/>
            <ac:picMk id="4" creationId="{582F8AD1-462B-25C5-BBA4-E6DDAB439B8D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97784C9E-87EB-4A66-B95A-25806947258D}" dt="2023-11-07T14:39:56.494" v="38" actId="1076"/>
        <pc:sldMkLst>
          <pc:docMk/>
          <pc:sldMk cId="2999652153" sldId="283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39:27.212" v="34" actId="20577"/>
          <ac:spMkLst>
            <pc:docMk/>
            <pc:sldMk cId="2999652153" sldId="283"/>
            <ac:spMk id="3" creationId="{1E16F42F-4C31-933E-279E-A62952CAE992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39:56.494" v="38" actId="1076"/>
          <ac:picMkLst>
            <pc:docMk/>
            <pc:sldMk cId="2999652153" sldId="283"/>
            <ac:picMk id="4" creationId="{582F8AD1-462B-25C5-BBA4-E6DDAB439B8D}"/>
          </ac:picMkLst>
        </pc:picChg>
      </pc:sldChg>
      <pc:sldChg chg="addSp delSp modSp add replId">
        <pc:chgData name="Sancho Pernas Rafael (inf22078)" userId="S::inf22078@lehre.dhbw-stuttgart.de::41e2e6e1-ba2e-40ac-a7e7-297f3bd7c681" providerId="AD" clId="Web-{97784C9E-87EB-4A66-B95A-25806947258D}" dt="2023-11-07T14:42:40.657" v="50"/>
        <pc:sldMkLst>
          <pc:docMk/>
          <pc:sldMk cId="2351774349" sldId="284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41:58.421" v="47" actId="20577"/>
          <ac:spMkLst>
            <pc:docMk/>
            <pc:sldMk cId="2351774349" sldId="284"/>
            <ac:spMk id="3" creationId="{1E16F42F-4C31-933E-279E-A62952CAE992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42:06.952" v="48"/>
          <ac:picMkLst>
            <pc:docMk/>
            <pc:sldMk cId="2351774349" sldId="284"/>
            <ac:picMk id="4" creationId="{582F8AD1-462B-25C5-BBA4-E6DDAB439B8D}"/>
          </ac:picMkLst>
        </pc:picChg>
        <pc:picChg chg="add del mod">
          <ac:chgData name="Sancho Pernas Rafael (inf22078)" userId="S::inf22078@lehre.dhbw-stuttgart.de::41e2e6e1-ba2e-40ac-a7e7-297f3bd7c681" providerId="AD" clId="Web-{97784C9E-87EB-4A66-B95A-25806947258D}" dt="2023-11-07T14:42:40.657" v="50"/>
          <ac:picMkLst>
            <pc:docMk/>
            <pc:sldMk cId="2351774349" sldId="284"/>
            <ac:picMk id="5" creationId="{D193DA41-5ED6-3756-60E0-4E7437961F7F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97784C9E-87EB-4A66-B95A-25806947258D}" dt="2023-11-07T14:43:49.690" v="56"/>
        <pc:sldMkLst>
          <pc:docMk/>
          <pc:sldMk cId="120091025" sldId="285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43:43.081" v="55" actId="20577"/>
          <ac:spMkLst>
            <pc:docMk/>
            <pc:sldMk cId="120091025" sldId="285"/>
            <ac:spMk id="3" creationId="{1E16F42F-4C31-933E-279E-A62952CAE992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43:49.690" v="56"/>
          <ac:picMkLst>
            <pc:docMk/>
            <pc:sldMk cId="120091025" sldId="285"/>
            <ac:picMk id="4" creationId="{582F8AD1-462B-25C5-BBA4-E6DDAB439B8D}"/>
          </ac:picMkLst>
        </pc:picChg>
      </pc:sldChg>
      <pc:sldChg chg="addSp delSp modSp add replId">
        <pc:chgData name="Sancho Pernas Rafael (inf22078)" userId="S::inf22078@lehre.dhbw-stuttgart.de::41e2e6e1-ba2e-40ac-a7e7-297f3bd7c681" providerId="AD" clId="Web-{97784C9E-87EB-4A66-B95A-25806947258D}" dt="2023-11-07T14:45:21.819" v="68" actId="1076"/>
        <pc:sldMkLst>
          <pc:docMk/>
          <pc:sldMk cId="1091504064" sldId="286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44:51.193" v="63" actId="20577"/>
          <ac:spMkLst>
            <pc:docMk/>
            <pc:sldMk cId="1091504064" sldId="286"/>
            <ac:spMk id="3" creationId="{1E16F42F-4C31-933E-279E-A62952CAE992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45:21.819" v="68" actId="1076"/>
          <ac:picMkLst>
            <pc:docMk/>
            <pc:sldMk cId="1091504064" sldId="286"/>
            <ac:picMk id="4" creationId="{582F8AD1-462B-25C5-BBA4-E6DDAB439B8D}"/>
          </ac:picMkLst>
        </pc:picChg>
        <pc:picChg chg="add del mod">
          <ac:chgData name="Sancho Pernas Rafael (inf22078)" userId="S::inf22078@lehre.dhbw-stuttgart.de::41e2e6e1-ba2e-40ac-a7e7-297f3bd7c681" providerId="AD" clId="Web-{97784C9E-87EB-4A66-B95A-25806947258D}" dt="2023-11-07T14:44:54.927" v="65"/>
          <ac:picMkLst>
            <pc:docMk/>
            <pc:sldMk cId="1091504064" sldId="286"/>
            <ac:picMk id="5" creationId="{14FFA8E1-7519-268B-2FC1-354973DA7E44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97784C9E-87EB-4A66-B95A-25806947258D}" dt="2023-11-07T14:48:44.483" v="79" actId="1076"/>
        <pc:sldMkLst>
          <pc:docMk/>
          <pc:sldMk cId="2974988130" sldId="287"/>
        </pc:sldMkLst>
        <pc:spChg chg="mod">
          <ac:chgData name="Sancho Pernas Rafael (inf22078)" userId="S::inf22078@lehre.dhbw-stuttgart.de::41e2e6e1-ba2e-40ac-a7e7-297f3bd7c681" providerId="AD" clId="Web-{97784C9E-87EB-4A66-B95A-25806947258D}" dt="2023-11-07T14:48:13.638" v="76" actId="20577"/>
          <ac:spMkLst>
            <pc:docMk/>
            <pc:sldMk cId="2974988130" sldId="287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97784C9E-87EB-4A66-B95A-25806947258D}" dt="2023-11-07T14:48:44.483" v="79" actId="1076"/>
          <ac:picMkLst>
            <pc:docMk/>
            <pc:sldMk cId="2974988130" sldId="287"/>
            <ac:picMk id="4" creationId="{395E797E-D75C-3BB8-D34D-3A7601452091}"/>
          </ac:picMkLst>
        </pc:picChg>
      </pc:sldChg>
    </pc:docChg>
  </pc:docChgLst>
  <pc:docChgLst>
    <pc:chgData name="Sancho Pernas Rafael (inf22078)" userId="S::inf22078@lehre.dhbw-stuttgart.de::41e2e6e1-ba2e-40ac-a7e7-297f3bd7c681" providerId="AD" clId="Web-{53AD7DC5-484B-478B-BB49-26B2FB32AF6B}"/>
    <pc:docChg chg="addSld modSld">
      <pc:chgData name="Sancho Pernas Rafael (inf22078)" userId="S::inf22078@lehre.dhbw-stuttgart.de::41e2e6e1-ba2e-40ac-a7e7-297f3bd7c681" providerId="AD" clId="Web-{53AD7DC5-484B-478B-BB49-26B2FB32AF6B}" dt="2023-11-07T15:59:32.621" v="114" actId="1076"/>
      <pc:docMkLst>
        <pc:docMk/>
      </pc:docMkLst>
      <pc:sldChg chg="modSp">
        <pc:chgData name="Sancho Pernas Rafael (inf22078)" userId="S::inf22078@lehre.dhbw-stuttgart.de::41e2e6e1-ba2e-40ac-a7e7-297f3bd7c681" providerId="AD" clId="Web-{53AD7DC5-484B-478B-BB49-26B2FB32AF6B}" dt="2023-11-07T15:46:23.653" v="47" actId="1076"/>
        <pc:sldMkLst>
          <pc:docMk/>
          <pc:sldMk cId="584950650" sldId="270"/>
        </pc:sldMkLst>
        <pc:picChg chg="mod">
          <ac:chgData name="Sancho Pernas Rafael (inf22078)" userId="S::inf22078@lehre.dhbw-stuttgart.de::41e2e6e1-ba2e-40ac-a7e7-297f3bd7c681" providerId="AD" clId="Web-{53AD7DC5-484B-478B-BB49-26B2FB32AF6B}" dt="2023-11-07T15:46:23.653" v="47" actId="1076"/>
          <ac:picMkLst>
            <pc:docMk/>
            <pc:sldMk cId="584950650" sldId="270"/>
            <ac:picMk id="4" creationId="{395E797E-D75C-3BB8-D34D-3A7601452091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39:33.247" v="5"/>
        <pc:sldMkLst>
          <pc:docMk/>
          <pc:sldMk cId="3752689469" sldId="288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39:24.122" v="4" actId="20577"/>
          <ac:spMkLst>
            <pc:docMk/>
            <pc:sldMk cId="3752689469" sldId="288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39:33.247" v="5"/>
          <ac:picMkLst>
            <pc:docMk/>
            <pc:sldMk cId="3752689469" sldId="288"/>
            <ac:picMk id="4" creationId="{395E797E-D75C-3BB8-D34D-3A7601452091}"/>
          </ac:picMkLst>
        </pc:picChg>
      </pc:sldChg>
      <pc:sldChg chg="addSp delSp modSp add replId">
        <pc:chgData name="Sancho Pernas Rafael (inf22078)" userId="S::inf22078@lehre.dhbw-stuttgart.de::41e2e6e1-ba2e-40ac-a7e7-297f3bd7c681" providerId="AD" clId="Web-{53AD7DC5-484B-478B-BB49-26B2FB32AF6B}" dt="2023-11-07T15:41:48.846" v="16" actId="1076"/>
        <pc:sldMkLst>
          <pc:docMk/>
          <pc:sldMk cId="289256014" sldId="289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40:33.359" v="8" actId="20577"/>
          <ac:spMkLst>
            <pc:docMk/>
            <pc:sldMk cId="289256014" sldId="289"/>
            <ac:spMk id="3" creationId="{465EDBD9-74CF-E0CF-DFC1-3C3EE82F969A}"/>
          </ac:spMkLst>
        </pc:spChg>
        <pc:picChg chg="del mod">
          <ac:chgData name="Sancho Pernas Rafael (inf22078)" userId="S::inf22078@lehre.dhbw-stuttgart.de::41e2e6e1-ba2e-40ac-a7e7-297f3bd7c681" providerId="AD" clId="Web-{53AD7DC5-484B-478B-BB49-26B2FB32AF6B}" dt="2023-11-07T15:41:24.501" v="11"/>
          <ac:picMkLst>
            <pc:docMk/>
            <pc:sldMk cId="289256014" sldId="289"/>
            <ac:picMk id="4" creationId="{395E797E-D75C-3BB8-D34D-3A7601452091}"/>
          </ac:picMkLst>
        </pc:picChg>
        <pc:picChg chg="add mod">
          <ac:chgData name="Sancho Pernas Rafael (inf22078)" userId="S::inf22078@lehre.dhbw-stuttgart.de::41e2e6e1-ba2e-40ac-a7e7-297f3bd7c681" providerId="AD" clId="Web-{53AD7DC5-484B-478B-BB49-26B2FB32AF6B}" dt="2023-11-07T15:41:48.846" v="16" actId="1076"/>
          <ac:picMkLst>
            <pc:docMk/>
            <pc:sldMk cId="289256014" sldId="289"/>
            <ac:picMk id="5" creationId="{D7E97791-F815-939D-8335-D5F9759AFF38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43:31.022" v="29"/>
        <pc:sldMkLst>
          <pc:docMk/>
          <pc:sldMk cId="3079028824" sldId="290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42:38.004" v="28" actId="20577"/>
          <ac:spMkLst>
            <pc:docMk/>
            <pc:sldMk cId="3079028824" sldId="290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43:31.022" v="29"/>
          <ac:picMkLst>
            <pc:docMk/>
            <pc:sldMk cId="3079028824" sldId="290"/>
            <ac:picMk id="4" creationId="{395E797E-D75C-3BB8-D34D-3A7601452091}"/>
          </ac:picMkLst>
        </pc:picChg>
      </pc:sldChg>
      <pc:sldChg chg="addSp delSp modSp add replId">
        <pc:chgData name="Sancho Pernas Rafael (inf22078)" userId="S::inf22078@lehre.dhbw-stuttgart.de::41e2e6e1-ba2e-40ac-a7e7-297f3bd7c681" providerId="AD" clId="Web-{53AD7DC5-484B-478B-BB49-26B2FB32AF6B}" dt="2023-11-07T15:46:56.170" v="51" actId="20577"/>
        <pc:sldMkLst>
          <pc:docMk/>
          <pc:sldMk cId="3742234071" sldId="291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46:56.170" v="51" actId="20577"/>
          <ac:spMkLst>
            <pc:docMk/>
            <pc:sldMk cId="3742234071" sldId="291"/>
            <ac:spMk id="3" creationId="{465EDBD9-74CF-E0CF-DFC1-3C3EE82F969A}"/>
          </ac:spMkLst>
        </pc:spChg>
        <pc:picChg chg="del mod">
          <ac:chgData name="Sancho Pernas Rafael (inf22078)" userId="S::inf22078@lehre.dhbw-stuttgart.de::41e2e6e1-ba2e-40ac-a7e7-297f3bd7c681" providerId="AD" clId="Web-{53AD7DC5-484B-478B-BB49-26B2FB32AF6B}" dt="2023-11-07T15:45:43.246" v="40"/>
          <ac:picMkLst>
            <pc:docMk/>
            <pc:sldMk cId="3742234071" sldId="291"/>
            <ac:picMk id="4" creationId="{395E797E-D75C-3BB8-D34D-3A7601452091}"/>
          </ac:picMkLst>
        </pc:picChg>
        <pc:picChg chg="add mod">
          <ac:chgData name="Sancho Pernas Rafael (inf22078)" userId="S::inf22078@lehre.dhbw-stuttgart.de::41e2e6e1-ba2e-40ac-a7e7-297f3bd7c681" providerId="AD" clId="Web-{53AD7DC5-484B-478B-BB49-26B2FB32AF6B}" dt="2023-11-07T15:46:04.590" v="45" actId="1076"/>
          <ac:picMkLst>
            <pc:docMk/>
            <pc:sldMk cId="3742234071" sldId="291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47:45.266" v="59"/>
        <pc:sldMkLst>
          <pc:docMk/>
          <pc:sldMk cId="1994885342" sldId="292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47:38.344" v="58" actId="20577"/>
          <ac:spMkLst>
            <pc:docMk/>
            <pc:sldMk cId="1994885342" sldId="292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47:45.266" v="59"/>
          <ac:picMkLst>
            <pc:docMk/>
            <pc:sldMk cId="1994885342" sldId="292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49:05.566" v="73"/>
        <pc:sldMkLst>
          <pc:docMk/>
          <pc:sldMk cId="863006457" sldId="293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48:49.518" v="72" actId="20577"/>
          <ac:spMkLst>
            <pc:docMk/>
            <pc:sldMk cId="863006457" sldId="293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49:05.566" v="73"/>
          <ac:picMkLst>
            <pc:docMk/>
            <pc:sldMk cId="863006457" sldId="293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50:31.288" v="86"/>
        <pc:sldMkLst>
          <pc:docMk/>
          <pc:sldMk cId="3303020578" sldId="294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50:24.710" v="85" actId="20577"/>
          <ac:spMkLst>
            <pc:docMk/>
            <pc:sldMk cId="3303020578" sldId="294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50:31.288" v="86"/>
          <ac:picMkLst>
            <pc:docMk/>
            <pc:sldMk cId="3303020578" sldId="294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51:50.400" v="89"/>
        <pc:sldMkLst>
          <pc:docMk/>
          <pc:sldMk cId="2642503024" sldId="295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51:15.837" v="88" actId="20577"/>
          <ac:spMkLst>
            <pc:docMk/>
            <pc:sldMk cId="2642503024" sldId="295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51:50.400" v="89"/>
          <ac:picMkLst>
            <pc:docMk/>
            <pc:sldMk cId="2642503024" sldId="295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55:31.737" v="96" actId="1076"/>
        <pc:sldMkLst>
          <pc:docMk/>
          <pc:sldMk cId="4115999534" sldId="296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53:44.655" v="93" actId="20577"/>
          <ac:spMkLst>
            <pc:docMk/>
            <pc:sldMk cId="4115999534" sldId="296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55:31.737" v="96" actId="1076"/>
          <ac:picMkLst>
            <pc:docMk/>
            <pc:sldMk cId="4115999534" sldId="296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57:15.616" v="108" actId="1076"/>
        <pc:sldMkLst>
          <pc:docMk/>
          <pc:sldMk cId="987298044" sldId="297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56:58.662" v="105" actId="20577"/>
          <ac:spMkLst>
            <pc:docMk/>
            <pc:sldMk cId="987298044" sldId="297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57:15.616" v="108" actId="1076"/>
          <ac:picMkLst>
            <pc:docMk/>
            <pc:sldMk cId="987298044" sldId="297"/>
            <ac:picMk id="5" creationId="{A391D621-A165-5E4B-25EC-99064EBA19B2}"/>
          </ac:picMkLst>
        </pc:picChg>
      </pc:sldChg>
      <pc:sldChg chg="modSp add replId">
        <pc:chgData name="Sancho Pernas Rafael (inf22078)" userId="S::inf22078@lehre.dhbw-stuttgart.de::41e2e6e1-ba2e-40ac-a7e7-297f3bd7c681" providerId="AD" clId="Web-{53AD7DC5-484B-478B-BB49-26B2FB32AF6B}" dt="2023-11-07T15:59:32.621" v="114" actId="1076"/>
        <pc:sldMkLst>
          <pc:docMk/>
          <pc:sldMk cId="2322058415" sldId="298"/>
        </pc:sldMkLst>
        <pc:spChg chg="mod">
          <ac:chgData name="Sancho Pernas Rafael (inf22078)" userId="S::inf22078@lehre.dhbw-stuttgart.de::41e2e6e1-ba2e-40ac-a7e7-297f3bd7c681" providerId="AD" clId="Web-{53AD7DC5-484B-478B-BB49-26B2FB32AF6B}" dt="2023-11-07T15:59:11.761" v="111" actId="20577"/>
          <ac:spMkLst>
            <pc:docMk/>
            <pc:sldMk cId="2322058415" sldId="298"/>
            <ac:spMk id="3" creationId="{465EDBD9-74CF-E0CF-DFC1-3C3EE82F969A}"/>
          </ac:spMkLst>
        </pc:spChg>
        <pc:picChg chg="mod">
          <ac:chgData name="Sancho Pernas Rafael (inf22078)" userId="S::inf22078@lehre.dhbw-stuttgart.de::41e2e6e1-ba2e-40ac-a7e7-297f3bd7c681" providerId="AD" clId="Web-{53AD7DC5-484B-478B-BB49-26B2FB32AF6B}" dt="2023-11-07T15:59:32.621" v="114" actId="1076"/>
          <ac:picMkLst>
            <pc:docMk/>
            <pc:sldMk cId="2322058415" sldId="298"/>
            <ac:picMk id="5" creationId="{A391D621-A165-5E4B-25EC-99064EBA19B2}"/>
          </ac:picMkLst>
        </pc:picChg>
      </pc:sldChg>
    </pc:docChg>
  </pc:docChgLst>
  <pc:docChgLst>
    <pc:chgData name="Sancho Pernas Rafael (inf22078)" userId="S::inf22078@lehre.dhbw-stuttgart.de::41e2e6e1-ba2e-40ac-a7e7-297f3bd7c681" providerId="AD" clId="Web-{35F41FDD-8C32-483C-B0D5-24CBEDB42289}"/>
    <pc:docChg chg="modSld">
      <pc:chgData name="Sancho Pernas Rafael (inf22078)" userId="S::inf22078@lehre.dhbw-stuttgart.de::41e2e6e1-ba2e-40ac-a7e7-297f3bd7c681" providerId="AD" clId="Web-{35F41FDD-8C32-483C-B0D5-24CBEDB42289}" dt="2023-11-07T14:10:10.084" v="143" actId="1076"/>
      <pc:docMkLst>
        <pc:docMk/>
      </pc:docMkLst>
      <pc:sldChg chg="modSp">
        <pc:chgData name="Sancho Pernas Rafael (inf22078)" userId="S::inf22078@lehre.dhbw-stuttgart.de::41e2e6e1-ba2e-40ac-a7e7-297f3bd7c681" providerId="AD" clId="Web-{35F41FDD-8C32-483C-B0D5-24CBEDB42289}" dt="2023-11-07T13:58:44.346" v="103" actId="1076"/>
        <pc:sldMkLst>
          <pc:docMk/>
          <pc:sldMk cId="640576412" sldId="268"/>
        </pc:sldMkLst>
        <pc:spChg chg="mod">
          <ac:chgData name="Sancho Pernas Rafael (inf22078)" userId="S::inf22078@lehre.dhbw-stuttgart.de::41e2e6e1-ba2e-40ac-a7e7-297f3bd7c681" providerId="AD" clId="Web-{35F41FDD-8C32-483C-B0D5-24CBEDB42289}" dt="2023-11-07T13:58:44.346" v="103" actId="1076"/>
          <ac:spMkLst>
            <pc:docMk/>
            <pc:sldMk cId="640576412" sldId="268"/>
            <ac:spMk id="3" creationId="{9C055B68-6331-F3C9-71E7-B4700B61F7D4}"/>
          </ac:spMkLst>
        </pc:spChg>
      </pc:sldChg>
      <pc:sldChg chg="addSp modSp">
        <pc:chgData name="Sancho Pernas Rafael (inf22078)" userId="S::inf22078@lehre.dhbw-stuttgart.de::41e2e6e1-ba2e-40ac-a7e7-297f3bd7c681" providerId="AD" clId="Web-{35F41FDD-8C32-483C-B0D5-24CBEDB42289}" dt="2023-11-07T14:07:54.499" v="125" actId="1076"/>
        <pc:sldMkLst>
          <pc:docMk/>
          <pc:sldMk cId="584950650" sldId="270"/>
        </pc:sldMkLst>
        <pc:spChg chg="mod">
          <ac:chgData name="Sancho Pernas Rafael (inf22078)" userId="S::inf22078@lehre.dhbw-stuttgart.de::41e2e6e1-ba2e-40ac-a7e7-297f3bd7c681" providerId="AD" clId="Web-{35F41FDD-8C32-483C-B0D5-24CBEDB42289}" dt="2023-11-07T14:05:41.258" v="120" actId="14100"/>
          <ac:spMkLst>
            <pc:docMk/>
            <pc:sldMk cId="584950650" sldId="270"/>
            <ac:spMk id="3" creationId="{465EDBD9-74CF-E0CF-DFC1-3C3EE82F969A}"/>
          </ac:spMkLst>
        </pc:spChg>
        <pc:picChg chg="add mod modCrop">
          <ac:chgData name="Sancho Pernas Rafael (inf22078)" userId="S::inf22078@lehre.dhbw-stuttgart.de::41e2e6e1-ba2e-40ac-a7e7-297f3bd7c681" providerId="AD" clId="Web-{35F41FDD-8C32-483C-B0D5-24CBEDB42289}" dt="2023-11-07T14:07:54.499" v="125" actId="1076"/>
          <ac:picMkLst>
            <pc:docMk/>
            <pc:sldMk cId="584950650" sldId="270"/>
            <ac:picMk id="4" creationId="{395E797E-D75C-3BB8-D34D-3A7601452091}"/>
          </ac:picMkLst>
        </pc:picChg>
      </pc:sldChg>
      <pc:sldChg chg="addSp modSp">
        <pc:chgData name="Sancho Pernas Rafael (inf22078)" userId="S::inf22078@lehre.dhbw-stuttgart.de::41e2e6e1-ba2e-40ac-a7e7-297f3bd7c681" providerId="AD" clId="Web-{35F41FDD-8C32-483C-B0D5-24CBEDB42289}" dt="2023-11-07T14:10:10.084" v="143" actId="1076"/>
        <pc:sldMkLst>
          <pc:docMk/>
          <pc:sldMk cId="3126077394" sldId="271"/>
        </pc:sldMkLst>
        <pc:spChg chg="mod">
          <ac:chgData name="Sancho Pernas Rafael (inf22078)" userId="S::inf22078@lehre.dhbw-stuttgart.de::41e2e6e1-ba2e-40ac-a7e7-297f3bd7c681" providerId="AD" clId="Web-{35F41FDD-8C32-483C-B0D5-24CBEDB42289}" dt="2023-11-07T14:10:10.084" v="143" actId="1076"/>
          <ac:spMkLst>
            <pc:docMk/>
            <pc:sldMk cId="3126077394" sldId="271"/>
            <ac:spMk id="3" creationId="{1E16F42F-4C31-933E-279E-A62952CAE992}"/>
          </ac:spMkLst>
        </pc:spChg>
        <pc:picChg chg="add mod">
          <ac:chgData name="Sancho Pernas Rafael (inf22078)" userId="S::inf22078@lehre.dhbw-stuttgart.de::41e2e6e1-ba2e-40ac-a7e7-297f3bd7c681" providerId="AD" clId="Web-{35F41FDD-8C32-483C-B0D5-24CBEDB42289}" dt="2023-11-07T14:10:02.084" v="142" actId="1076"/>
          <ac:picMkLst>
            <pc:docMk/>
            <pc:sldMk cId="3126077394" sldId="271"/>
            <ac:picMk id="4" creationId="{582F8AD1-462B-25C5-BBA4-E6DDAB439B8D}"/>
          </ac:picMkLst>
        </pc:picChg>
      </pc:sldChg>
    </pc:docChg>
  </pc:docChgLst>
  <pc:docChgLst>
    <pc:chgData name="Ay Uemmuehan (inf22124)" userId="S::inf22124@lehre.dhbw-stuttgart.de::196e3dee-4b4b-4985-8181-9c7ed2c8162b" providerId="AD" clId="Web-{AD545971-9903-4DBE-BCC4-192D201C87E9}"/>
    <pc:docChg chg="modSld">
      <pc:chgData name="Ay Uemmuehan (inf22124)" userId="S::inf22124@lehre.dhbw-stuttgart.de::196e3dee-4b4b-4985-8181-9c7ed2c8162b" providerId="AD" clId="Web-{AD545971-9903-4DBE-BCC4-192D201C87E9}" dt="2023-11-05T15:29:24.817" v="70" actId="20577"/>
      <pc:docMkLst>
        <pc:docMk/>
      </pc:docMkLst>
      <pc:sldChg chg="modSp">
        <pc:chgData name="Ay Uemmuehan (inf22124)" userId="S::inf22124@lehre.dhbw-stuttgart.de::196e3dee-4b4b-4985-8181-9c7ed2c8162b" providerId="AD" clId="Web-{AD545971-9903-4DBE-BCC4-192D201C87E9}" dt="2023-11-05T15:29:24.817" v="70" actId="20577"/>
        <pc:sldMkLst>
          <pc:docMk/>
          <pc:sldMk cId="1522584828" sldId="276"/>
        </pc:sldMkLst>
        <pc:spChg chg="mod">
          <ac:chgData name="Ay Uemmuehan (inf22124)" userId="S::inf22124@lehre.dhbw-stuttgart.de::196e3dee-4b4b-4985-8181-9c7ed2c8162b" providerId="AD" clId="Web-{AD545971-9903-4DBE-BCC4-192D201C87E9}" dt="2023-11-05T15:29:24.817" v="70" actId="20577"/>
          <ac:spMkLst>
            <pc:docMk/>
            <pc:sldMk cId="1522584828" sldId="276"/>
            <ac:spMk id="3" creationId="{D008F667-DB7D-42C9-BF61-B1AC807DC0D0}"/>
          </ac:spMkLst>
        </pc:spChg>
      </pc:sldChg>
      <pc:sldChg chg="modSp">
        <pc:chgData name="Ay Uemmuehan (inf22124)" userId="S::inf22124@lehre.dhbw-stuttgart.de::196e3dee-4b4b-4985-8181-9c7ed2c8162b" providerId="AD" clId="Web-{AD545971-9903-4DBE-BCC4-192D201C87E9}" dt="2023-11-05T15:22:12.606" v="4" actId="20577"/>
        <pc:sldMkLst>
          <pc:docMk/>
          <pc:sldMk cId="3125105261" sldId="279"/>
        </pc:sldMkLst>
        <pc:spChg chg="mod">
          <ac:chgData name="Ay Uemmuehan (inf22124)" userId="S::inf22124@lehre.dhbw-stuttgart.de::196e3dee-4b4b-4985-8181-9c7ed2c8162b" providerId="AD" clId="Web-{AD545971-9903-4DBE-BCC4-192D201C87E9}" dt="2023-11-05T15:22:12.606" v="4" actId="20577"/>
          <ac:spMkLst>
            <pc:docMk/>
            <pc:sldMk cId="3125105261" sldId="279"/>
            <ac:spMk id="2" creationId="{C1A2E158-880C-DE91-3F62-107E4B49913F}"/>
          </ac:spMkLst>
        </pc:spChg>
      </pc:sldChg>
    </pc:docChg>
  </pc:docChgLst>
  <pc:docChgLst>
    <pc:chgData name="Lorke Lara (inf22132)" userId="S::inf22132@lehre.dhbw-stuttgart.de::d7af46be-b088-4a6e-85b2-5fbbbfa099bf" providerId="AD" clId="Web-{D4763425-6D0E-4317-AECF-04FCCAD9F3C4}"/>
    <pc:docChg chg="modSld">
      <pc:chgData name="Lorke Lara (inf22132)" userId="S::inf22132@lehre.dhbw-stuttgart.de::d7af46be-b088-4a6e-85b2-5fbbbfa099bf" providerId="AD" clId="Web-{D4763425-6D0E-4317-AECF-04FCCAD9F3C4}" dt="2023-11-05T16:39:17.534" v="0" actId="20577"/>
      <pc:docMkLst>
        <pc:docMk/>
      </pc:docMkLst>
      <pc:sldChg chg="modSp">
        <pc:chgData name="Lorke Lara (inf22132)" userId="S::inf22132@lehre.dhbw-stuttgart.de::d7af46be-b088-4a6e-85b2-5fbbbfa099bf" providerId="AD" clId="Web-{D4763425-6D0E-4317-AECF-04FCCAD9F3C4}" dt="2023-11-05T16:39:17.534" v="0" actId="20577"/>
        <pc:sldMkLst>
          <pc:docMk/>
          <pc:sldMk cId="2056655785" sldId="277"/>
        </pc:sldMkLst>
        <pc:spChg chg="mod">
          <ac:chgData name="Lorke Lara (inf22132)" userId="S::inf22132@lehre.dhbw-stuttgart.de::d7af46be-b088-4a6e-85b2-5fbbbfa099bf" providerId="AD" clId="Web-{D4763425-6D0E-4317-AECF-04FCCAD9F3C4}" dt="2023-11-05T16:39:17.534" v="0" actId="20577"/>
          <ac:spMkLst>
            <pc:docMk/>
            <pc:sldMk cId="2056655785" sldId="277"/>
            <ac:spMk id="5" creationId="{A3ED7E0E-BE30-D05F-686C-C45AAD449BE4}"/>
          </ac:spMkLst>
        </pc:spChg>
      </pc:sldChg>
    </pc:docChg>
  </pc:docChgLst>
  <pc:docChgLst>
    <pc:chgData name="Ay Uemmuehan (inf22124)" userId="S::inf22124@lehre.dhbw-stuttgart.de::196e3dee-4b4b-4985-8181-9c7ed2c8162b" providerId="AD" clId="Web-{E1898814-D8C0-4551-B9B6-09BF9A1B0D34}"/>
    <pc:docChg chg="modSld">
      <pc:chgData name="Ay Uemmuehan (inf22124)" userId="S::inf22124@lehre.dhbw-stuttgart.de::196e3dee-4b4b-4985-8181-9c7ed2c8162b" providerId="AD" clId="Web-{E1898814-D8C0-4551-B9B6-09BF9A1B0D34}" dt="2023-11-05T14:55:57.404" v="374" actId="1076"/>
      <pc:docMkLst>
        <pc:docMk/>
      </pc:docMkLst>
      <pc:sldChg chg="modSp">
        <pc:chgData name="Ay Uemmuehan (inf22124)" userId="S::inf22124@lehre.dhbw-stuttgart.de::196e3dee-4b4b-4985-8181-9c7ed2c8162b" providerId="AD" clId="Web-{E1898814-D8C0-4551-B9B6-09BF9A1B0D34}" dt="2023-11-05T14:20:54.465" v="325" actId="20577"/>
        <pc:sldMkLst>
          <pc:docMk/>
          <pc:sldMk cId="1322782466" sldId="257"/>
        </pc:sldMkLst>
        <pc:spChg chg="mod">
          <ac:chgData name="Ay Uemmuehan (inf22124)" userId="S::inf22124@lehre.dhbw-stuttgart.de::196e3dee-4b4b-4985-8181-9c7ed2c8162b" providerId="AD" clId="Web-{E1898814-D8C0-4551-B9B6-09BF9A1B0D34}" dt="2023-11-05T14:17:09.224" v="293" actId="20577"/>
          <ac:spMkLst>
            <pc:docMk/>
            <pc:sldMk cId="1322782466" sldId="257"/>
            <ac:spMk id="2" creationId="{B7C50A88-2C97-C92A-E144-A3B9BF11643D}"/>
          </ac:spMkLst>
        </pc:spChg>
        <pc:spChg chg="mod">
          <ac:chgData name="Ay Uemmuehan (inf22124)" userId="S::inf22124@lehre.dhbw-stuttgart.de::196e3dee-4b4b-4985-8181-9c7ed2c8162b" providerId="AD" clId="Web-{E1898814-D8C0-4551-B9B6-09BF9A1B0D34}" dt="2023-11-05T14:20:54.465" v="325" actId="20577"/>
          <ac:spMkLst>
            <pc:docMk/>
            <pc:sldMk cId="1322782466" sldId="257"/>
            <ac:spMk id="3" creationId="{2365AA55-E4EF-43DC-7440-769ACDE50439}"/>
          </ac:spMkLst>
        </pc:spChg>
      </pc:sldChg>
      <pc:sldChg chg="addSp modSp">
        <pc:chgData name="Ay Uemmuehan (inf22124)" userId="S::inf22124@lehre.dhbw-stuttgart.de::196e3dee-4b4b-4985-8181-9c7ed2c8162b" providerId="AD" clId="Web-{E1898814-D8C0-4551-B9B6-09BF9A1B0D34}" dt="2023-11-05T14:55:57.404" v="374" actId="1076"/>
        <pc:sldMkLst>
          <pc:docMk/>
          <pc:sldMk cId="3917158519" sldId="259"/>
        </pc:sldMkLst>
        <pc:picChg chg="add mod">
          <ac:chgData name="Ay Uemmuehan (inf22124)" userId="S::inf22124@lehre.dhbw-stuttgart.de::196e3dee-4b4b-4985-8181-9c7ed2c8162b" providerId="AD" clId="Web-{E1898814-D8C0-4551-B9B6-09BF9A1B0D34}" dt="2023-11-05T14:55:57.404" v="374" actId="1076"/>
          <ac:picMkLst>
            <pc:docMk/>
            <pc:sldMk cId="3917158519" sldId="259"/>
            <ac:picMk id="3" creationId="{9066A2AF-10B3-8AF4-4602-D02EF9427274}"/>
          </ac:picMkLst>
        </pc:picChg>
      </pc:sldChg>
      <pc:sldChg chg="addSp modSp">
        <pc:chgData name="Ay Uemmuehan (inf22124)" userId="S::inf22124@lehre.dhbw-stuttgart.de::196e3dee-4b4b-4985-8181-9c7ed2c8162b" providerId="AD" clId="Web-{E1898814-D8C0-4551-B9B6-09BF9A1B0D34}" dt="2023-11-05T14:04:47.842" v="2" actId="1076"/>
        <pc:sldMkLst>
          <pc:docMk/>
          <pc:sldMk cId="934354489" sldId="263"/>
        </pc:sldMkLst>
        <pc:picChg chg="add mod">
          <ac:chgData name="Ay Uemmuehan (inf22124)" userId="S::inf22124@lehre.dhbw-stuttgart.de::196e3dee-4b4b-4985-8181-9c7ed2c8162b" providerId="AD" clId="Web-{E1898814-D8C0-4551-B9B6-09BF9A1B0D34}" dt="2023-11-05T14:04:47.842" v="2" actId="1076"/>
          <ac:picMkLst>
            <pc:docMk/>
            <pc:sldMk cId="934354489" sldId="263"/>
            <ac:picMk id="3" creationId="{B5BC061B-6518-4FF4-D3A0-B6A18AC849B4}"/>
          </ac:picMkLst>
        </pc:picChg>
      </pc:sldChg>
      <pc:sldChg chg="modSp">
        <pc:chgData name="Ay Uemmuehan (inf22124)" userId="S::inf22124@lehre.dhbw-stuttgart.de::196e3dee-4b4b-4985-8181-9c7ed2c8162b" providerId="AD" clId="Web-{E1898814-D8C0-4551-B9B6-09BF9A1B0D34}" dt="2023-11-05T14:09:12.944" v="40"/>
        <pc:sldMkLst>
          <pc:docMk/>
          <pc:sldMk cId="1545540071" sldId="265"/>
        </pc:sldMkLst>
        <pc:graphicFrameChg chg="mod modGraphic">
          <ac:chgData name="Ay Uemmuehan (inf22124)" userId="S::inf22124@lehre.dhbw-stuttgart.de::196e3dee-4b4b-4985-8181-9c7ed2c8162b" providerId="AD" clId="Web-{E1898814-D8C0-4551-B9B6-09BF9A1B0D34}" dt="2023-11-05T14:09:12.944" v="40"/>
          <ac:graphicFrameMkLst>
            <pc:docMk/>
            <pc:sldMk cId="1545540071" sldId="265"/>
            <ac:graphicFrameMk id="5" creationId="{B9CDEDD2-A86F-7843-A938-0689AD76879B}"/>
          </ac:graphicFrameMkLst>
        </pc:graphicFrameChg>
      </pc:sldChg>
      <pc:sldChg chg="modSp">
        <pc:chgData name="Ay Uemmuehan (inf22124)" userId="S::inf22124@lehre.dhbw-stuttgart.de::196e3dee-4b4b-4985-8181-9c7ed2c8162b" providerId="AD" clId="Web-{E1898814-D8C0-4551-B9B6-09BF9A1B0D34}" dt="2023-11-05T14:09:10.740" v="38" actId="20577"/>
        <pc:sldMkLst>
          <pc:docMk/>
          <pc:sldMk cId="1492054440" sldId="267"/>
        </pc:sldMkLst>
        <pc:spChg chg="mod">
          <ac:chgData name="Ay Uemmuehan (inf22124)" userId="S::inf22124@lehre.dhbw-stuttgart.de::196e3dee-4b4b-4985-8181-9c7ed2c8162b" providerId="AD" clId="Web-{E1898814-D8C0-4551-B9B6-09BF9A1B0D34}" dt="2023-11-05T14:06:02.016" v="11" actId="20577"/>
          <ac:spMkLst>
            <pc:docMk/>
            <pc:sldMk cId="1492054440" sldId="267"/>
            <ac:spMk id="2" creationId="{405B2F8E-E448-CB8D-F585-FD851673603E}"/>
          </ac:spMkLst>
        </pc:spChg>
        <pc:spChg chg="mod">
          <ac:chgData name="Ay Uemmuehan (inf22124)" userId="S::inf22124@lehre.dhbw-stuttgart.de::196e3dee-4b4b-4985-8181-9c7ed2c8162b" providerId="AD" clId="Web-{E1898814-D8C0-4551-B9B6-09BF9A1B0D34}" dt="2023-11-05T14:09:10.740" v="38" actId="20577"/>
          <ac:spMkLst>
            <pc:docMk/>
            <pc:sldMk cId="1492054440" sldId="267"/>
            <ac:spMk id="3" creationId="{725A7FF4-DA17-D0D0-E8D7-BA5A5570C5FD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0:12.227" v="57" actId="20577"/>
        <pc:sldMkLst>
          <pc:docMk/>
          <pc:sldMk cId="640576412" sldId="268"/>
        </pc:sldMkLst>
        <pc:spChg chg="mod">
          <ac:chgData name="Ay Uemmuehan (inf22124)" userId="S::inf22124@lehre.dhbw-stuttgart.de::196e3dee-4b4b-4985-8181-9c7ed2c8162b" providerId="AD" clId="Web-{E1898814-D8C0-4551-B9B6-09BF9A1B0D34}" dt="2023-11-05T14:10:12.227" v="57" actId="20577"/>
          <ac:spMkLst>
            <pc:docMk/>
            <pc:sldMk cId="640576412" sldId="268"/>
            <ac:spMk id="2" creationId="{983982B4-EB47-5814-1D27-73E5F6764765}"/>
          </ac:spMkLst>
        </pc:spChg>
        <pc:spChg chg="mod">
          <ac:chgData name="Ay Uemmuehan (inf22124)" userId="S::inf22124@lehre.dhbw-stuttgart.de::196e3dee-4b4b-4985-8181-9c7ed2c8162b" providerId="AD" clId="Web-{E1898814-D8C0-4551-B9B6-09BF9A1B0D34}" dt="2023-11-05T14:05:48.453" v="3" actId="20577"/>
          <ac:spMkLst>
            <pc:docMk/>
            <pc:sldMk cId="640576412" sldId="268"/>
            <ac:spMk id="3" creationId="{9C055B68-6331-F3C9-71E7-B4700B61F7D4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2:58.732" v="176" actId="14100"/>
        <pc:sldMkLst>
          <pc:docMk/>
          <pc:sldMk cId="1829146014" sldId="269"/>
        </pc:sldMkLst>
        <pc:spChg chg="mod">
          <ac:chgData name="Ay Uemmuehan (inf22124)" userId="S::inf22124@lehre.dhbw-stuttgart.de::196e3dee-4b4b-4985-8181-9c7ed2c8162b" providerId="AD" clId="Web-{E1898814-D8C0-4551-B9B6-09BF9A1B0D34}" dt="2023-11-05T14:12:58.732" v="176" actId="14100"/>
          <ac:spMkLst>
            <pc:docMk/>
            <pc:sldMk cId="1829146014" sldId="269"/>
            <ac:spMk id="2" creationId="{4C8E4D26-2AA4-9E44-6EDB-C3128A055B41}"/>
          </ac:spMkLst>
        </pc:spChg>
        <pc:spChg chg="mod">
          <ac:chgData name="Ay Uemmuehan (inf22124)" userId="S::inf22124@lehre.dhbw-stuttgart.de::196e3dee-4b4b-4985-8181-9c7ed2c8162b" providerId="AD" clId="Web-{E1898814-D8C0-4551-B9B6-09BF9A1B0D34}" dt="2023-11-05T14:12:38.231" v="161" actId="20577"/>
          <ac:spMkLst>
            <pc:docMk/>
            <pc:sldMk cId="1829146014" sldId="269"/>
            <ac:spMk id="3" creationId="{2D3154AA-B5C0-C6E9-B913-BDC795FF12A5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3:24.686" v="186" actId="20577"/>
        <pc:sldMkLst>
          <pc:docMk/>
          <pc:sldMk cId="584950650" sldId="270"/>
        </pc:sldMkLst>
        <pc:spChg chg="mod">
          <ac:chgData name="Ay Uemmuehan (inf22124)" userId="S::inf22124@lehre.dhbw-stuttgart.de::196e3dee-4b4b-4985-8181-9c7ed2c8162b" providerId="AD" clId="Web-{E1898814-D8C0-4551-B9B6-09BF9A1B0D34}" dt="2023-11-05T14:13:24.686" v="186" actId="20577"/>
          <ac:spMkLst>
            <pc:docMk/>
            <pc:sldMk cId="584950650" sldId="270"/>
            <ac:spMk id="2" creationId="{387663A2-60EB-8CF8-423E-17A102DD21DB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3:41.811" v="196" actId="20577"/>
        <pc:sldMkLst>
          <pc:docMk/>
          <pc:sldMk cId="3126077394" sldId="271"/>
        </pc:sldMkLst>
        <pc:spChg chg="mod">
          <ac:chgData name="Ay Uemmuehan (inf22124)" userId="S::inf22124@lehre.dhbw-stuttgart.de::196e3dee-4b4b-4985-8181-9c7ed2c8162b" providerId="AD" clId="Web-{E1898814-D8C0-4551-B9B6-09BF9A1B0D34}" dt="2023-11-05T14:13:41.811" v="196" actId="20577"/>
          <ac:spMkLst>
            <pc:docMk/>
            <pc:sldMk cId="3126077394" sldId="271"/>
            <ac:spMk id="2" creationId="{955A5A7D-3840-A885-2FEC-02451FA405C4}"/>
          </ac:spMkLst>
        </pc:spChg>
      </pc:sldChg>
      <pc:sldChg chg="addSp delSp modSp">
        <pc:chgData name="Ay Uemmuehan (inf22124)" userId="S::inf22124@lehre.dhbw-stuttgart.de::196e3dee-4b4b-4985-8181-9c7ed2c8162b" providerId="AD" clId="Web-{E1898814-D8C0-4551-B9B6-09BF9A1B0D34}" dt="2023-11-05T14:14:01.343" v="211" actId="20577"/>
        <pc:sldMkLst>
          <pc:docMk/>
          <pc:sldMk cId="1146181408" sldId="272"/>
        </pc:sldMkLst>
        <pc:spChg chg="add del mod">
          <ac:chgData name="Ay Uemmuehan (inf22124)" userId="S::inf22124@lehre.dhbw-stuttgart.de::196e3dee-4b4b-4985-8181-9c7ed2c8162b" providerId="AD" clId="Web-{E1898814-D8C0-4551-B9B6-09BF9A1B0D34}" dt="2023-11-05T14:14:01.343" v="211" actId="20577"/>
          <ac:spMkLst>
            <pc:docMk/>
            <pc:sldMk cId="1146181408" sldId="272"/>
            <ac:spMk id="2" creationId="{324E7EFA-52ED-8558-3662-A1094375A725}"/>
          </ac:spMkLst>
        </pc:spChg>
        <pc:spChg chg="add del mod">
          <ac:chgData name="Ay Uemmuehan (inf22124)" userId="S::inf22124@lehre.dhbw-stuttgart.de::196e3dee-4b4b-4985-8181-9c7ed2c8162b" providerId="AD" clId="Web-{E1898814-D8C0-4551-B9B6-09BF9A1B0D34}" dt="2023-11-05T14:13:52.905" v="201"/>
          <ac:spMkLst>
            <pc:docMk/>
            <pc:sldMk cId="1146181408" sldId="272"/>
            <ac:spMk id="4" creationId="{3EE14ED4-C9F3-3B40-4D79-D0F022B2EA40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4:33.235" v="219" actId="20577"/>
        <pc:sldMkLst>
          <pc:docMk/>
          <pc:sldMk cId="370284459" sldId="273"/>
        </pc:sldMkLst>
        <pc:spChg chg="mod">
          <ac:chgData name="Ay Uemmuehan (inf22124)" userId="S::inf22124@lehre.dhbw-stuttgart.de::196e3dee-4b4b-4985-8181-9c7ed2c8162b" providerId="AD" clId="Web-{E1898814-D8C0-4551-B9B6-09BF9A1B0D34}" dt="2023-11-05T14:14:33.235" v="219" actId="20577"/>
          <ac:spMkLst>
            <pc:docMk/>
            <pc:sldMk cId="370284459" sldId="273"/>
            <ac:spMk id="2" creationId="{680A2839-9E7E-85D6-D544-7A7441671C31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20:59.231" v="330" actId="20577"/>
        <pc:sldMkLst>
          <pc:docMk/>
          <pc:sldMk cId="3655652688" sldId="274"/>
        </pc:sldMkLst>
        <pc:spChg chg="mod">
          <ac:chgData name="Ay Uemmuehan (inf22124)" userId="S::inf22124@lehre.dhbw-stuttgart.de::196e3dee-4b4b-4985-8181-9c7ed2c8162b" providerId="AD" clId="Web-{E1898814-D8C0-4551-B9B6-09BF9A1B0D34}" dt="2023-11-05T14:20:59.231" v="330" actId="20577"/>
          <ac:spMkLst>
            <pc:docMk/>
            <pc:sldMk cId="3655652688" sldId="274"/>
            <ac:spMk id="2" creationId="{BD940EFD-014A-2CC4-E4AE-8E24DD65FF00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5:19.017" v="236" actId="20577"/>
        <pc:sldMkLst>
          <pc:docMk/>
          <pc:sldMk cId="601331280" sldId="275"/>
        </pc:sldMkLst>
        <pc:spChg chg="mod">
          <ac:chgData name="Ay Uemmuehan (inf22124)" userId="S::inf22124@lehre.dhbw-stuttgart.de::196e3dee-4b4b-4985-8181-9c7ed2c8162b" providerId="AD" clId="Web-{E1898814-D8C0-4551-B9B6-09BF9A1B0D34}" dt="2023-11-05T14:15:19.017" v="236" actId="20577"/>
          <ac:spMkLst>
            <pc:docMk/>
            <pc:sldMk cId="601331280" sldId="275"/>
            <ac:spMk id="2" creationId="{9B81EAE5-F9C9-E894-13F2-E8BE3E6C6571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6:20.535" v="269" actId="20577"/>
        <pc:sldMkLst>
          <pc:docMk/>
          <pc:sldMk cId="1522584828" sldId="276"/>
        </pc:sldMkLst>
        <pc:spChg chg="mod">
          <ac:chgData name="Ay Uemmuehan (inf22124)" userId="S::inf22124@lehre.dhbw-stuttgart.de::196e3dee-4b4b-4985-8181-9c7ed2c8162b" providerId="AD" clId="Web-{E1898814-D8C0-4551-B9B6-09BF9A1B0D34}" dt="2023-11-05T14:16:20.535" v="269" actId="20577"/>
          <ac:spMkLst>
            <pc:docMk/>
            <pc:sldMk cId="1522584828" sldId="276"/>
            <ac:spMk id="2" creationId="{9DCFFE96-3F1D-AF2B-724E-4953D2A16D09}"/>
          </ac:spMkLst>
        </pc:spChg>
      </pc:sldChg>
      <pc:sldChg chg="addSp modSp">
        <pc:chgData name="Ay Uemmuehan (inf22124)" userId="S::inf22124@lehre.dhbw-stuttgart.de::196e3dee-4b4b-4985-8181-9c7ed2c8162b" providerId="AD" clId="Web-{E1898814-D8C0-4551-B9B6-09BF9A1B0D34}" dt="2023-11-05T14:45:34.448" v="372" actId="1076"/>
        <pc:sldMkLst>
          <pc:docMk/>
          <pc:sldMk cId="2056655785" sldId="277"/>
        </pc:sldMkLst>
        <pc:spChg chg="mod">
          <ac:chgData name="Ay Uemmuehan (inf22124)" userId="S::inf22124@lehre.dhbw-stuttgart.de::196e3dee-4b4b-4985-8181-9c7ed2c8162b" providerId="AD" clId="Web-{E1898814-D8C0-4551-B9B6-09BF9A1B0D34}" dt="2023-11-05T14:16:48.739" v="290" actId="1076"/>
          <ac:spMkLst>
            <pc:docMk/>
            <pc:sldMk cId="2056655785" sldId="277"/>
            <ac:spMk id="2" creationId="{11C661B1-9332-8992-4979-C04CB3F3B137}"/>
          </ac:spMkLst>
        </pc:spChg>
        <pc:spChg chg="add mod">
          <ac:chgData name="Ay Uemmuehan (inf22124)" userId="S::inf22124@lehre.dhbw-stuttgart.de::196e3dee-4b4b-4985-8181-9c7ed2c8162b" providerId="AD" clId="Web-{E1898814-D8C0-4551-B9B6-09BF9A1B0D34}" dt="2023-11-05T14:45:34.448" v="372" actId="1076"/>
          <ac:spMkLst>
            <pc:docMk/>
            <pc:sldMk cId="2056655785" sldId="277"/>
            <ac:spMk id="5" creationId="{A3ED7E0E-BE30-D05F-686C-C45AAD449BE4}"/>
          </ac:spMkLst>
        </pc:spChg>
        <pc:picChg chg="add mod">
          <ac:chgData name="Ay Uemmuehan (inf22124)" userId="S::inf22124@lehre.dhbw-stuttgart.de::196e3dee-4b4b-4985-8181-9c7ed2c8162b" providerId="AD" clId="Web-{E1898814-D8C0-4551-B9B6-09BF9A1B0D34}" dt="2023-11-05T14:45:20.088" v="365" actId="1076"/>
          <ac:picMkLst>
            <pc:docMk/>
            <pc:sldMk cId="2056655785" sldId="277"/>
            <ac:picMk id="3" creationId="{6666D88E-CBBC-1C18-751A-6A8BA09CA09E}"/>
          </ac:picMkLst>
        </pc:picChg>
      </pc:sldChg>
      <pc:sldChg chg="modSp">
        <pc:chgData name="Ay Uemmuehan (inf22124)" userId="S::inf22124@lehre.dhbw-stuttgart.de::196e3dee-4b4b-4985-8181-9c7ed2c8162b" providerId="AD" clId="Web-{E1898814-D8C0-4551-B9B6-09BF9A1B0D34}" dt="2023-11-05T14:15:35.502" v="244" actId="20577"/>
        <pc:sldMkLst>
          <pc:docMk/>
          <pc:sldMk cId="2585362353" sldId="278"/>
        </pc:sldMkLst>
        <pc:spChg chg="mod">
          <ac:chgData name="Ay Uemmuehan (inf22124)" userId="S::inf22124@lehre.dhbw-stuttgart.de::196e3dee-4b4b-4985-8181-9c7ed2c8162b" providerId="AD" clId="Web-{E1898814-D8C0-4551-B9B6-09BF9A1B0D34}" dt="2023-11-05T14:15:35.502" v="244" actId="20577"/>
          <ac:spMkLst>
            <pc:docMk/>
            <pc:sldMk cId="2585362353" sldId="278"/>
            <ac:spMk id="2" creationId="{A256D4A8-8CEC-72C4-2B29-7ABBD63B306C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15:57.675" v="258" actId="20577"/>
        <pc:sldMkLst>
          <pc:docMk/>
          <pc:sldMk cId="3125105261" sldId="279"/>
        </pc:sldMkLst>
        <pc:spChg chg="mod">
          <ac:chgData name="Ay Uemmuehan (inf22124)" userId="S::inf22124@lehre.dhbw-stuttgart.de::196e3dee-4b4b-4985-8181-9c7ed2c8162b" providerId="AD" clId="Web-{E1898814-D8C0-4551-B9B6-09BF9A1B0D34}" dt="2023-11-05T14:15:57.675" v="258" actId="20577"/>
          <ac:spMkLst>
            <pc:docMk/>
            <pc:sldMk cId="3125105261" sldId="279"/>
            <ac:spMk id="2" creationId="{C1A2E158-880C-DE91-3F62-107E4B49913F}"/>
          </ac:spMkLst>
        </pc:spChg>
      </pc:sldChg>
      <pc:sldChg chg="modSp">
        <pc:chgData name="Ay Uemmuehan (inf22124)" userId="S::inf22124@lehre.dhbw-stuttgart.de::196e3dee-4b4b-4985-8181-9c7ed2c8162b" providerId="AD" clId="Web-{E1898814-D8C0-4551-B9B6-09BF9A1B0D34}" dt="2023-11-05T14:23:42.533" v="361" actId="1076"/>
        <pc:sldMkLst>
          <pc:docMk/>
          <pc:sldMk cId="100427326" sldId="280"/>
        </pc:sldMkLst>
        <pc:spChg chg="mod">
          <ac:chgData name="Ay Uemmuehan (inf22124)" userId="S::inf22124@lehre.dhbw-stuttgart.de::196e3dee-4b4b-4985-8181-9c7ed2c8162b" providerId="AD" clId="Web-{E1898814-D8C0-4551-B9B6-09BF9A1B0D34}" dt="2023-11-05T14:13:46.874" v="199" actId="20577"/>
          <ac:spMkLst>
            <pc:docMk/>
            <pc:sldMk cId="100427326" sldId="280"/>
            <ac:spMk id="2" creationId="{6498D4ED-7A4B-263A-5894-D10CAF2BFEF2}"/>
          </ac:spMkLst>
        </pc:spChg>
        <pc:spChg chg="mod">
          <ac:chgData name="Ay Uemmuehan (inf22124)" userId="S::inf22124@lehre.dhbw-stuttgart.de::196e3dee-4b4b-4985-8181-9c7ed2c8162b" providerId="AD" clId="Web-{E1898814-D8C0-4551-B9B6-09BF9A1B0D34}" dt="2023-11-05T14:23:42.533" v="361" actId="1076"/>
          <ac:spMkLst>
            <pc:docMk/>
            <pc:sldMk cId="100427326" sldId="280"/>
            <ac:spMk id="3" creationId="{E886B930-17D6-4063-23F9-7E316F59C80C}"/>
          </ac:spMkLst>
        </pc:spChg>
      </pc:sldChg>
    </pc:docChg>
  </pc:docChgLst>
  <pc:docChgLst>
    <pc:chgData name="Ay Uemmuehan (inf22124)" userId="S::inf22124@lehre.dhbw-stuttgart.de::196e3dee-4b4b-4985-8181-9c7ed2c8162b" providerId="AD" clId="Web-{33AA2B1A-7594-489B-9A3D-D0D52A81D5F5}"/>
    <pc:docChg chg="modSld">
      <pc:chgData name="Ay Uemmuehan (inf22124)" userId="S::inf22124@lehre.dhbw-stuttgart.de::196e3dee-4b4b-4985-8181-9c7ed2c8162b" providerId="AD" clId="Web-{33AA2B1A-7594-489B-9A3D-D0D52A81D5F5}" dt="2023-11-05T17:50:58.632" v="1"/>
      <pc:docMkLst>
        <pc:docMk/>
      </pc:docMkLst>
      <pc:sldChg chg="modSp">
        <pc:chgData name="Ay Uemmuehan (inf22124)" userId="S::inf22124@lehre.dhbw-stuttgart.de::196e3dee-4b4b-4985-8181-9c7ed2c8162b" providerId="AD" clId="Web-{33AA2B1A-7594-489B-9A3D-D0D52A81D5F5}" dt="2023-11-05T17:50:58.632" v="1"/>
        <pc:sldMkLst>
          <pc:docMk/>
          <pc:sldMk cId="4123184973" sldId="264"/>
        </pc:sldMkLst>
        <pc:graphicFrameChg chg="mod modGraphic">
          <ac:chgData name="Ay Uemmuehan (inf22124)" userId="S::inf22124@lehre.dhbw-stuttgart.de::196e3dee-4b4b-4985-8181-9c7ed2c8162b" providerId="AD" clId="Web-{33AA2B1A-7594-489B-9A3D-D0D52A81D5F5}" dt="2023-11-05T17:50:58.632" v="1"/>
          <ac:graphicFrameMkLst>
            <pc:docMk/>
            <pc:sldMk cId="4123184973" sldId="264"/>
            <ac:graphicFrameMk id="5" creationId="{1BACBA70-ACF9-6BDF-7C0C-76938D346BFD}"/>
          </ac:graphicFrameMkLst>
        </pc:graphicFrameChg>
      </pc:sldChg>
    </pc:docChg>
  </pc:docChgLst>
  <pc:docChgLst>
    <pc:chgData name="Ay Uemmuehan (inf22124)" userId="S::inf22124@lehre.dhbw-stuttgart.de::196e3dee-4b4b-4985-8181-9c7ed2c8162b" providerId="AD" clId="Web-{4F87187C-2B12-457D-9DC5-086E2AB30E07}"/>
    <pc:docChg chg="modSld">
      <pc:chgData name="Ay Uemmuehan (inf22124)" userId="S::inf22124@lehre.dhbw-stuttgart.de::196e3dee-4b4b-4985-8181-9c7ed2c8162b" providerId="AD" clId="Web-{4F87187C-2B12-457D-9DC5-086E2AB30E07}" dt="2023-11-07T12:33:09.684" v="57" actId="20577"/>
      <pc:docMkLst>
        <pc:docMk/>
      </pc:docMkLst>
      <pc:sldChg chg="addSp modSp">
        <pc:chgData name="Ay Uemmuehan (inf22124)" userId="S::inf22124@lehre.dhbw-stuttgart.de::196e3dee-4b4b-4985-8181-9c7ed2c8162b" providerId="AD" clId="Web-{4F87187C-2B12-457D-9DC5-086E2AB30E07}" dt="2023-11-07T12:00:30.015" v="1" actId="1076"/>
        <pc:sldMkLst>
          <pc:docMk/>
          <pc:sldMk cId="1078364866" sldId="260"/>
        </pc:sldMkLst>
        <pc:picChg chg="add mod">
          <ac:chgData name="Ay Uemmuehan (inf22124)" userId="S::inf22124@lehre.dhbw-stuttgart.de::196e3dee-4b4b-4985-8181-9c7ed2c8162b" providerId="AD" clId="Web-{4F87187C-2B12-457D-9DC5-086E2AB30E07}" dt="2023-11-07T12:00:30.015" v="1" actId="1076"/>
          <ac:picMkLst>
            <pc:docMk/>
            <pc:sldMk cId="1078364866" sldId="260"/>
            <ac:picMk id="3" creationId="{9AFD23C8-EF44-DF00-5438-A532C3BFDFF2}"/>
          </ac:picMkLst>
        </pc:picChg>
      </pc:sldChg>
      <pc:sldChg chg="modSp">
        <pc:chgData name="Ay Uemmuehan (inf22124)" userId="S::inf22124@lehre.dhbw-stuttgart.de::196e3dee-4b4b-4985-8181-9c7ed2c8162b" providerId="AD" clId="Web-{4F87187C-2B12-457D-9DC5-086E2AB30E07}" dt="2023-11-07T12:33:09.684" v="57" actId="20577"/>
        <pc:sldMkLst>
          <pc:docMk/>
          <pc:sldMk cId="370284459" sldId="273"/>
        </pc:sldMkLst>
        <pc:spChg chg="mod">
          <ac:chgData name="Ay Uemmuehan (inf22124)" userId="S::inf22124@lehre.dhbw-stuttgart.de::196e3dee-4b4b-4985-8181-9c7ed2c8162b" providerId="AD" clId="Web-{4F87187C-2B12-457D-9DC5-086E2AB30E07}" dt="2023-11-07T12:33:09.684" v="57" actId="20577"/>
          <ac:spMkLst>
            <pc:docMk/>
            <pc:sldMk cId="370284459" sldId="273"/>
            <ac:spMk id="3" creationId="{7AD18DC1-C398-8656-8E7C-38E627F5471E}"/>
          </ac:spMkLst>
        </pc:spChg>
      </pc:sldChg>
      <pc:sldChg chg="addSp modSp">
        <pc:chgData name="Ay Uemmuehan (inf22124)" userId="S::inf22124@lehre.dhbw-stuttgart.de::196e3dee-4b4b-4985-8181-9c7ed2c8162b" providerId="AD" clId="Web-{4F87187C-2B12-457D-9DC5-086E2AB30E07}" dt="2023-11-07T12:19:24.377" v="38" actId="20577"/>
        <pc:sldMkLst>
          <pc:docMk/>
          <pc:sldMk cId="100427326" sldId="280"/>
        </pc:sldMkLst>
        <pc:spChg chg="mod">
          <ac:chgData name="Ay Uemmuehan (inf22124)" userId="S::inf22124@lehre.dhbw-stuttgart.de::196e3dee-4b4b-4985-8181-9c7ed2c8162b" providerId="AD" clId="Web-{4F87187C-2B12-457D-9DC5-086E2AB30E07}" dt="2023-11-07T12:15:24.401" v="2" actId="1076"/>
          <ac:spMkLst>
            <pc:docMk/>
            <pc:sldMk cId="100427326" sldId="280"/>
            <ac:spMk id="3" creationId="{E886B930-17D6-4063-23F9-7E316F59C80C}"/>
          </ac:spMkLst>
        </pc:spChg>
        <pc:spChg chg="add mod">
          <ac:chgData name="Ay Uemmuehan (inf22124)" userId="S::inf22124@lehre.dhbw-stuttgart.de::196e3dee-4b4b-4985-8181-9c7ed2c8162b" providerId="AD" clId="Web-{4F87187C-2B12-457D-9DC5-086E2AB30E07}" dt="2023-11-07T12:19:24.377" v="38" actId="20577"/>
          <ac:spMkLst>
            <pc:docMk/>
            <pc:sldMk cId="100427326" sldId="280"/>
            <ac:spMk id="4" creationId="{6BDC8EF5-70FB-A394-4E66-87918362A466}"/>
          </ac:spMkLst>
        </pc:spChg>
      </pc:sldChg>
    </pc:docChg>
  </pc:docChgLst>
  <pc:docChgLst>
    <pc:chgData name="Ay Uemmuehan (inf22124)" userId="S::inf22124@lehre.dhbw-stuttgart.de::196e3dee-4b4b-4985-8181-9c7ed2c8162b" providerId="AD" clId="Web-{D6DD63A3-3A57-47B5-9654-A11187B6326B}"/>
    <pc:docChg chg="modSld">
      <pc:chgData name="Ay Uemmuehan (inf22124)" userId="S::inf22124@lehre.dhbw-stuttgart.de::196e3dee-4b4b-4985-8181-9c7ed2c8162b" providerId="AD" clId="Web-{D6DD63A3-3A57-47B5-9654-A11187B6326B}" dt="2023-11-04T21:13:20.459" v="8" actId="1076"/>
      <pc:docMkLst>
        <pc:docMk/>
      </pc:docMkLst>
      <pc:sldChg chg="addSp delSp modSp">
        <pc:chgData name="Ay Uemmuehan (inf22124)" userId="S::inf22124@lehre.dhbw-stuttgart.de::196e3dee-4b4b-4985-8181-9c7ed2c8162b" providerId="AD" clId="Web-{D6DD63A3-3A57-47B5-9654-A11187B6326B}" dt="2023-11-04T21:12:23.347" v="4"/>
        <pc:sldMkLst>
          <pc:docMk/>
          <pc:sldMk cId="4017915579" sldId="262"/>
        </pc:sldMkLst>
        <pc:picChg chg="add del mod">
          <ac:chgData name="Ay Uemmuehan (inf22124)" userId="S::inf22124@lehre.dhbw-stuttgart.de::196e3dee-4b4b-4985-8181-9c7ed2c8162b" providerId="AD" clId="Web-{D6DD63A3-3A57-47B5-9654-A11187B6326B}" dt="2023-11-04T21:12:23.347" v="4"/>
          <ac:picMkLst>
            <pc:docMk/>
            <pc:sldMk cId="4017915579" sldId="262"/>
            <ac:picMk id="3" creationId="{299D0E84-69A7-1EB1-BB1B-84160D5D92E7}"/>
          </ac:picMkLst>
        </pc:picChg>
        <pc:picChg chg="add mod">
          <ac:chgData name="Ay Uemmuehan (inf22124)" userId="S::inf22124@lehre.dhbw-stuttgart.de::196e3dee-4b4b-4985-8181-9c7ed2c8162b" providerId="AD" clId="Web-{D6DD63A3-3A57-47B5-9654-A11187B6326B}" dt="2023-11-04T21:12:20.597" v="3" actId="1076"/>
          <ac:picMkLst>
            <pc:docMk/>
            <pc:sldMk cId="4017915579" sldId="262"/>
            <ac:picMk id="4" creationId="{31C90603-3AED-9C58-E311-E3892465DA5E}"/>
          </ac:picMkLst>
        </pc:picChg>
      </pc:sldChg>
      <pc:sldChg chg="addSp modSp">
        <pc:chgData name="Ay Uemmuehan (inf22124)" userId="S::inf22124@lehre.dhbw-stuttgart.de::196e3dee-4b4b-4985-8181-9c7ed2c8162b" providerId="AD" clId="Web-{D6DD63A3-3A57-47B5-9654-A11187B6326B}" dt="2023-11-04T21:13:20.459" v="8" actId="1076"/>
        <pc:sldMkLst>
          <pc:docMk/>
          <pc:sldMk cId="4123184973" sldId="264"/>
        </pc:sldMkLst>
        <pc:picChg chg="add mod">
          <ac:chgData name="Ay Uemmuehan (inf22124)" userId="S::inf22124@lehre.dhbw-stuttgart.de::196e3dee-4b4b-4985-8181-9c7ed2c8162b" providerId="AD" clId="Web-{D6DD63A3-3A57-47B5-9654-A11187B6326B}" dt="2023-11-04T21:13:20.459" v="8" actId="1076"/>
          <ac:picMkLst>
            <pc:docMk/>
            <pc:sldMk cId="4123184973" sldId="264"/>
            <ac:picMk id="3" creationId="{B33834E4-E1A4-CA41-4192-915F345A80E8}"/>
          </ac:picMkLst>
        </pc:picChg>
      </pc:sldChg>
      <pc:sldChg chg="addSp modSp">
        <pc:chgData name="Ay Uemmuehan (inf22124)" userId="S::inf22124@lehre.dhbw-stuttgart.de::196e3dee-4b4b-4985-8181-9c7ed2c8162b" providerId="AD" clId="Web-{D6DD63A3-3A57-47B5-9654-A11187B6326B}" dt="2023-11-04T21:12:59.786" v="6" actId="1076"/>
        <pc:sldMkLst>
          <pc:docMk/>
          <pc:sldMk cId="1545540071" sldId="265"/>
        </pc:sldMkLst>
        <pc:picChg chg="add mod">
          <ac:chgData name="Ay Uemmuehan (inf22124)" userId="S::inf22124@lehre.dhbw-stuttgart.de::196e3dee-4b4b-4985-8181-9c7ed2c8162b" providerId="AD" clId="Web-{D6DD63A3-3A57-47B5-9654-A11187B6326B}" dt="2023-11-04T21:12:59.786" v="6" actId="1076"/>
          <ac:picMkLst>
            <pc:docMk/>
            <pc:sldMk cId="1545540071" sldId="265"/>
            <ac:picMk id="3" creationId="{5DF899A1-C3ED-A4F2-6A2F-D91A434980C5}"/>
          </ac:picMkLst>
        </pc:picChg>
      </pc:sldChg>
    </pc:docChg>
  </pc:docChgLst>
  <pc:docChgLst>
    <pc:chgData name="Ay Uemmuehan (inf22124)" userId="S::inf22124@lehre.dhbw-stuttgart.de::196e3dee-4b4b-4985-8181-9c7ed2c8162b" providerId="AD" clId="Web-{6954E54D-F239-4F8A-A567-576864AE4EB4}"/>
    <pc:docChg chg="modSld">
      <pc:chgData name="Ay Uemmuehan (inf22124)" userId="S::inf22124@lehre.dhbw-stuttgart.de::196e3dee-4b4b-4985-8181-9c7ed2c8162b" providerId="AD" clId="Web-{6954E54D-F239-4F8A-A567-576864AE4EB4}" dt="2023-11-07T12:42:01.367" v="18" actId="1076"/>
      <pc:docMkLst>
        <pc:docMk/>
      </pc:docMkLst>
      <pc:sldChg chg="modSp">
        <pc:chgData name="Ay Uemmuehan (inf22124)" userId="S::inf22124@lehre.dhbw-stuttgart.de::196e3dee-4b4b-4985-8181-9c7ed2c8162b" providerId="AD" clId="Web-{6954E54D-F239-4F8A-A567-576864AE4EB4}" dt="2023-11-07T12:41:50.383" v="17" actId="20577"/>
        <pc:sldMkLst>
          <pc:docMk/>
          <pc:sldMk cId="370284459" sldId="273"/>
        </pc:sldMkLst>
        <pc:spChg chg="mod">
          <ac:chgData name="Ay Uemmuehan (inf22124)" userId="S::inf22124@lehre.dhbw-stuttgart.de::196e3dee-4b4b-4985-8181-9c7ed2c8162b" providerId="AD" clId="Web-{6954E54D-F239-4F8A-A567-576864AE4EB4}" dt="2023-11-07T12:41:50.383" v="17" actId="20577"/>
          <ac:spMkLst>
            <pc:docMk/>
            <pc:sldMk cId="370284459" sldId="273"/>
            <ac:spMk id="3" creationId="{7AD18DC1-C398-8656-8E7C-38E627F5471E}"/>
          </ac:spMkLst>
        </pc:spChg>
      </pc:sldChg>
      <pc:sldChg chg="modSp">
        <pc:chgData name="Ay Uemmuehan (inf22124)" userId="S::inf22124@lehre.dhbw-stuttgart.de::196e3dee-4b4b-4985-8181-9c7ed2c8162b" providerId="AD" clId="Web-{6954E54D-F239-4F8A-A567-576864AE4EB4}" dt="2023-11-07T12:42:01.367" v="18" actId="1076"/>
        <pc:sldMkLst>
          <pc:docMk/>
          <pc:sldMk cId="100427326" sldId="280"/>
        </pc:sldMkLst>
        <pc:spChg chg="mod">
          <ac:chgData name="Ay Uemmuehan (inf22124)" userId="S::inf22124@lehre.dhbw-stuttgart.de::196e3dee-4b4b-4985-8181-9c7ed2c8162b" providerId="AD" clId="Web-{6954E54D-F239-4F8A-A567-576864AE4EB4}" dt="2023-11-07T12:42:01.367" v="18" actId="1076"/>
          <ac:spMkLst>
            <pc:docMk/>
            <pc:sldMk cId="100427326" sldId="280"/>
            <ac:spMk id="4" creationId="{6BDC8EF5-70FB-A394-4E66-87918362A466}"/>
          </ac:spMkLst>
        </pc:spChg>
      </pc:sldChg>
    </pc:docChg>
  </pc:docChgLst>
  <pc:docChgLst>
    <pc:chgData name="Ay Uemmuehan (inf22124)" userId="S::inf22124@lehre.dhbw-stuttgart.de::196e3dee-4b4b-4985-8181-9c7ed2c8162b" providerId="AD" clId="Web-{8DEFEA82-7482-4479-A55F-06C95F3C75D0}"/>
    <pc:docChg chg="addSld delSld modSld sldOrd addMainMaster delMainMaster">
      <pc:chgData name="Ay Uemmuehan (inf22124)" userId="S::inf22124@lehre.dhbw-stuttgart.de::196e3dee-4b4b-4985-8181-9c7ed2c8162b" providerId="AD" clId="Web-{8DEFEA82-7482-4479-A55F-06C95F3C75D0}" dt="2023-11-04T20:59:19.628" v="1584"/>
      <pc:docMkLst>
        <pc:docMk/>
      </pc:docMkLst>
      <pc:sldChg chg="addSp modSp mod setBg modClrScheme setClrOvrMap chgLayout">
        <pc:chgData name="Ay Uemmuehan (inf22124)" userId="S::inf22124@lehre.dhbw-stuttgart.de::196e3dee-4b4b-4985-8181-9c7ed2c8162b" providerId="AD" clId="Web-{8DEFEA82-7482-4479-A55F-06C95F3C75D0}" dt="2023-11-04T20:55:13.430" v="1338" actId="20577"/>
        <pc:sldMkLst>
          <pc:docMk/>
          <pc:sldMk cId="1577499883" sldId="256"/>
        </pc:sldMkLst>
        <pc:spChg chg="mod">
          <ac:chgData name="Ay Uemmuehan (inf22124)" userId="S::inf22124@lehre.dhbw-stuttgart.de::196e3dee-4b4b-4985-8181-9c7ed2c8162b" providerId="AD" clId="Web-{8DEFEA82-7482-4479-A55F-06C95F3C75D0}" dt="2023-11-04T20:55:13.430" v="1338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Ay Uemmuehan (inf22124)" userId="S::inf22124@lehre.dhbw-stuttgart.de::196e3dee-4b4b-4985-8181-9c7ed2c8162b" providerId="AD" clId="Web-{8DEFEA82-7482-4479-A55F-06C95F3C75D0}" dt="2023-11-04T20:30:54.146" v="1171" actId="20577"/>
          <ac:spMkLst>
            <pc:docMk/>
            <pc:sldMk cId="1577499883" sldId="256"/>
            <ac:spMk id="3" creationId="{00000000-0000-0000-0000-000000000000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19:41:52.733" v="7"/>
          <ac:spMkLst>
            <pc:docMk/>
            <pc:sldMk cId="1577499883" sldId="256"/>
            <ac:spMk id="9" creationId="{4EFE82FE-7465-AE46-88DF-34D347E83B84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19:41:52.733" v="7"/>
          <ac:spMkLst>
            <pc:docMk/>
            <pc:sldMk cId="1577499883" sldId="256"/>
            <ac:spMk id="11" creationId="{B4F75AE3-A3AC-DE4C-98FE-EC9DC3BF8DA5}"/>
          </ac:spMkLst>
        </pc:spChg>
        <pc:grpChg chg="add">
          <ac:chgData name="Ay Uemmuehan (inf22124)" userId="S::inf22124@lehre.dhbw-stuttgart.de::196e3dee-4b4b-4985-8181-9c7ed2c8162b" providerId="AD" clId="Web-{8DEFEA82-7482-4479-A55F-06C95F3C75D0}" dt="2023-11-04T19:41:52.733" v="7"/>
          <ac:grpSpMkLst>
            <pc:docMk/>
            <pc:sldMk cId="1577499883" sldId="256"/>
            <ac:grpSpMk id="15" creationId="{44406D7A-DB1A-D940-8AD1-93FAF9DD7199}"/>
          </ac:grpSpMkLst>
        </pc:grpChg>
        <pc:picChg chg="add">
          <ac:chgData name="Ay Uemmuehan (inf22124)" userId="S::inf22124@lehre.dhbw-stuttgart.de::196e3dee-4b4b-4985-8181-9c7ed2c8162b" providerId="AD" clId="Web-{8DEFEA82-7482-4479-A55F-06C95F3C75D0}" dt="2023-11-04T19:41:52.733" v="7"/>
          <ac:picMkLst>
            <pc:docMk/>
            <pc:sldMk cId="1577499883" sldId="256"/>
            <ac:picMk id="4" creationId="{446BB8FD-5FF6-2ED7-D6A9-528B02470462}"/>
          </ac:picMkLst>
        </pc:picChg>
        <pc:cxnChg chg="add">
          <ac:chgData name="Ay Uemmuehan (inf22124)" userId="S::inf22124@lehre.dhbw-stuttgart.de::196e3dee-4b4b-4985-8181-9c7ed2c8162b" providerId="AD" clId="Web-{8DEFEA82-7482-4479-A55F-06C95F3C75D0}" dt="2023-11-04T19:41:52.733" v="7"/>
          <ac:cxnSpMkLst>
            <pc:docMk/>
            <pc:sldMk cId="1577499883" sldId="256"/>
            <ac:cxnSpMk id="13" creationId="{41C79BB7-CCAB-2243-9830-5569626C4D01}"/>
          </ac:cxnSpMkLst>
        </pc:cxnChg>
      </pc:sldChg>
      <pc:sldChg chg="addSp modSp new mod ord setBg setClrOvrMap">
        <pc:chgData name="Ay Uemmuehan (inf22124)" userId="S::inf22124@lehre.dhbw-stuttgart.de::196e3dee-4b4b-4985-8181-9c7ed2c8162b" providerId="AD" clId="Web-{8DEFEA82-7482-4479-A55F-06C95F3C75D0}" dt="2023-11-04T20:50:15.828" v="1301" actId="20577"/>
        <pc:sldMkLst>
          <pc:docMk/>
          <pc:sldMk cId="1322782466" sldId="257"/>
        </pc:sldMkLst>
        <pc:spChg chg="mod">
          <ac:chgData name="Ay Uemmuehan (inf22124)" userId="S::inf22124@lehre.dhbw-stuttgart.de::196e3dee-4b4b-4985-8181-9c7ed2c8162b" providerId="AD" clId="Web-{8DEFEA82-7482-4479-A55F-06C95F3C75D0}" dt="2023-11-04T20:47:55.402" v="1294"/>
          <ac:spMkLst>
            <pc:docMk/>
            <pc:sldMk cId="1322782466" sldId="257"/>
            <ac:spMk id="2" creationId="{B7C50A88-2C97-C92A-E144-A3B9BF11643D}"/>
          </ac:spMkLst>
        </pc:spChg>
        <pc:spChg chg="mod">
          <ac:chgData name="Ay Uemmuehan (inf22124)" userId="S::inf22124@lehre.dhbw-stuttgart.de::196e3dee-4b4b-4985-8181-9c7ed2c8162b" providerId="AD" clId="Web-{8DEFEA82-7482-4479-A55F-06C95F3C75D0}" dt="2023-11-04T20:50:15.828" v="1301" actId="20577"/>
          <ac:spMkLst>
            <pc:docMk/>
            <pc:sldMk cId="1322782466" sldId="257"/>
            <ac:spMk id="3" creationId="{2365AA55-E4EF-43DC-7440-769ACDE50439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47:55.402" v="1294"/>
          <ac:spMkLst>
            <pc:docMk/>
            <pc:sldMk cId="1322782466" sldId="257"/>
            <ac:spMk id="8" creationId="{4EFE82FE-7465-AE46-88DF-34D347E83B84}"/>
          </ac:spMkLst>
        </pc:spChg>
        <pc:grpChg chg="add">
          <ac:chgData name="Ay Uemmuehan (inf22124)" userId="S::inf22124@lehre.dhbw-stuttgart.de::196e3dee-4b4b-4985-8181-9c7ed2c8162b" providerId="AD" clId="Web-{8DEFEA82-7482-4479-A55F-06C95F3C75D0}" dt="2023-11-04T20:47:55.402" v="1294"/>
          <ac:grpSpMkLst>
            <pc:docMk/>
            <pc:sldMk cId="1322782466" sldId="257"/>
            <ac:grpSpMk id="12" creationId="{1A9C303F-3A73-E440-923C-BAAF3176C643}"/>
          </ac:grpSpMkLst>
        </pc:grpChg>
        <pc:cxnChg chg="add">
          <ac:chgData name="Ay Uemmuehan (inf22124)" userId="S::inf22124@lehre.dhbw-stuttgart.de::196e3dee-4b4b-4985-8181-9c7ed2c8162b" providerId="AD" clId="Web-{8DEFEA82-7482-4479-A55F-06C95F3C75D0}" dt="2023-11-04T20:47:55.402" v="1294"/>
          <ac:cxnSpMkLst>
            <pc:docMk/>
            <pc:sldMk cId="1322782466" sldId="257"/>
            <ac:cxnSpMk id="10" creationId="{B1DA2280-4367-9844-92C8-D662486FBCFF}"/>
          </ac:cxnSpMkLst>
        </pc:cxnChg>
      </pc:sldChg>
      <pc:sldChg chg="addSp delSp modSp new mod setBg">
        <pc:chgData name="Ay Uemmuehan (inf22124)" userId="S::inf22124@lehre.dhbw-stuttgart.de::196e3dee-4b4b-4985-8181-9c7ed2c8162b" providerId="AD" clId="Web-{8DEFEA82-7482-4479-A55F-06C95F3C75D0}" dt="2023-11-04T20:55:27.915" v="1344" actId="20577"/>
        <pc:sldMkLst>
          <pc:docMk/>
          <pc:sldMk cId="196647382" sldId="258"/>
        </pc:sldMkLst>
        <pc:spChg chg="mod">
          <ac:chgData name="Ay Uemmuehan (inf22124)" userId="S::inf22124@lehre.dhbw-stuttgart.de::196e3dee-4b4b-4985-8181-9c7ed2c8162b" providerId="AD" clId="Web-{8DEFEA82-7482-4479-A55F-06C95F3C75D0}" dt="2023-11-04T20:55:27.915" v="1344" actId="20577"/>
          <ac:spMkLst>
            <pc:docMk/>
            <pc:sldMk cId="196647382" sldId="258"/>
            <ac:spMk id="2" creationId="{A45D8E5E-4682-B4ED-BEEA-F9D440D6697E}"/>
          </ac:spMkLst>
        </pc:spChg>
        <pc:spChg chg="del mod">
          <ac:chgData name="Ay Uemmuehan (inf22124)" userId="S::inf22124@lehre.dhbw-stuttgart.de::196e3dee-4b4b-4985-8181-9c7ed2c8162b" providerId="AD" clId="Web-{8DEFEA82-7482-4479-A55F-06C95F3C75D0}" dt="2023-11-04T20:08:43.288" v="687"/>
          <ac:spMkLst>
            <pc:docMk/>
            <pc:sldMk cId="196647382" sldId="258"/>
            <ac:spMk id="3" creationId="{F68055F1-39BA-0319-5CED-FBF06755BB19}"/>
          </ac:spMkLst>
        </pc:spChg>
        <pc:spChg chg="add del">
          <ac:chgData name="Ay Uemmuehan (inf22124)" userId="S::inf22124@lehre.dhbw-stuttgart.de::196e3dee-4b4b-4985-8181-9c7ed2c8162b" providerId="AD" clId="Web-{8DEFEA82-7482-4479-A55F-06C95F3C75D0}" dt="2023-11-04T20:09:08.867" v="690"/>
          <ac:spMkLst>
            <pc:docMk/>
            <pc:sldMk cId="196647382" sldId="258"/>
            <ac:spMk id="8" creationId="{4EFE82FE-7465-AE46-88DF-34D347E83B84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09:08.867" v="690"/>
          <ac:spMkLst>
            <pc:docMk/>
            <pc:sldMk cId="196647382" sldId="258"/>
            <ac:spMk id="51" creationId="{4EFE82FE-7465-AE46-88DF-34D347E83B84}"/>
          </ac:spMkLst>
        </pc:spChg>
        <pc:grpChg chg="add del">
          <ac:chgData name="Ay Uemmuehan (inf22124)" userId="S::inf22124@lehre.dhbw-stuttgart.de::196e3dee-4b4b-4985-8181-9c7ed2c8162b" providerId="AD" clId="Web-{8DEFEA82-7482-4479-A55F-06C95F3C75D0}" dt="2023-11-04T20:09:08.867" v="690"/>
          <ac:grpSpMkLst>
            <pc:docMk/>
            <pc:sldMk cId="196647382" sldId="258"/>
            <ac:grpSpMk id="10" creationId="{0A30B600-877F-7746-B57D-25C3B476FE7A}"/>
          </ac:grpSpMkLst>
        </pc:grpChg>
        <pc:grpChg chg="add">
          <ac:chgData name="Ay Uemmuehan (inf22124)" userId="S::inf22124@lehre.dhbw-stuttgart.de::196e3dee-4b4b-4985-8181-9c7ed2c8162b" providerId="AD" clId="Web-{8DEFEA82-7482-4479-A55F-06C95F3C75D0}" dt="2023-11-04T20:09:08.867" v="690"/>
          <ac:grpSpMkLst>
            <pc:docMk/>
            <pc:sldMk cId="196647382" sldId="258"/>
            <ac:grpSpMk id="23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8DEFEA82-7482-4479-A55F-06C95F3C75D0}" dt="2023-11-04T20:09:08.867" v="690"/>
          <ac:grpSpMkLst>
            <pc:docMk/>
            <pc:sldMk cId="196647382" sldId="258"/>
            <ac:grpSpMk id="55" creationId="{7A39A476-3C38-DF49-AF15-DCD544878331}"/>
          </ac:grpSpMkLst>
        </pc:grpChg>
        <pc:picChg chg="add mod ord">
          <ac:chgData name="Ay Uemmuehan (inf22124)" userId="S::inf22124@lehre.dhbw-stuttgart.de::196e3dee-4b4b-4985-8181-9c7ed2c8162b" providerId="AD" clId="Web-{8DEFEA82-7482-4479-A55F-06C95F3C75D0}" dt="2023-11-04T20:09:47.650" v="699" actId="1076"/>
          <ac:picMkLst>
            <pc:docMk/>
            <pc:sldMk cId="196647382" sldId="258"/>
            <ac:picMk id="4" creationId="{D9474465-67F0-0F1F-F03C-45898A9B0EEE}"/>
          </ac:picMkLst>
        </pc:picChg>
        <pc:cxnChg chg="add del">
          <ac:chgData name="Ay Uemmuehan (inf22124)" userId="S::inf22124@lehre.dhbw-stuttgart.de::196e3dee-4b4b-4985-8181-9c7ed2c8162b" providerId="AD" clId="Web-{8DEFEA82-7482-4479-A55F-06C95F3C75D0}" dt="2023-11-04T20:09:08.867" v="690"/>
          <ac:cxnSpMkLst>
            <pc:docMk/>
            <pc:sldMk cId="196647382" sldId="258"/>
            <ac:cxnSpMk id="18" creationId="{BE2AC807-9FDE-674F-84BF-EC319D683243}"/>
          </ac:cxnSpMkLst>
        </pc:cxnChg>
        <pc:cxnChg chg="add">
          <ac:chgData name="Ay Uemmuehan (inf22124)" userId="S::inf22124@lehre.dhbw-stuttgart.de::196e3dee-4b4b-4985-8181-9c7ed2c8162b" providerId="AD" clId="Web-{8DEFEA82-7482-4479-A55F-06C95F3C75D0}" dt="2023-11-04T20:09:08.867" v="690"/>
          <ac:cxnSpMkLst>
            <pc:docMk/>
            <pc:sldMk cId="196647382" sldId="258"/>
            <ac:cxnSpMk id="49" creationId="{D33A3282-0389-C547-8CA6-7F3E7F27B34D}"/>
          </ac:cxnSpMkLst>
        </pc:cxnChg>
        <pc:cxnChg chg="add">
          <ac:chgData name="Ay Uemmuehan (inf22124)" userId="S::inf22124@lehre.dhbw-stuttgart.de::196e3dee-4b4b-4985-8181-9c7ed2c8162b" providerId="AD" clId="Web-{8DEFEA82-7482-4479-A55F-06C95F3C75D0}" dt="2023-11-04T20:09:08.867" v="690"/>
          <ac:cxnSpMkLst>
            <pc:docMk/>
            <pc:sldMk cId="196647382" sldId="258"/>
            <ac:cxnSpMk id="53" creationId="{EEA70831-9A8D-3B4D-8EA5-EE32F93E94E9}"/>
          </ac:cxnSpMkLst>
        </pc:cxnChg>
      </pc:sldChg>
      <pc:sldChg chg="addSp delSp modSp new">
        <pc:chgData name="Ay Uemmuehan (inf22124)" userId="S::inf22124@lehre.dhbw-stuttgart.de::196e3dee-4b4b-4985-8181-9c7ed2c8162b" providerId="AD" clId="Web-{8DEFEA82-7482-4479-A55F-06C95F3C75D0}" dt="2023-11-04T20:58:12.563" v="1510"/>
        <pc:sldMkLst>
          <pc:docMk/>
          <pc:sldMk cId="3917158519" sldId="259"/>
        </pc:sldMkLst>
        <pc:spChg chg="mod">
          <ac:chgData name="Ay Uemmuehan (inf22124)" userId="S::inf22124@lehre.dhbw-stuttgart.de::196e3dee-4b4b-4985-8181-9c7ed2c8162b" providerId="AD" clId="Web-{8DEFEA82-7482-4479-A55F-06C95F3C75D0}" dt="2023-11-04T20:51:57.409" v="1323" actId="20577"/>
          <ac:spMkLst>
            <pc:docMk/>
            <pc:sldMk cId="3917158519" sldId="259"/>
            <ac:spMk id="2" creationId="{4AD78CAA-DF0A-4343-28A5-8B603F257A0A}"/>
          </ac:spMkLst>
        </pc:spChg>
        <pc:spChg chg="del mod">
          <ac:chgData name="Ay Uemmuehan (inf22124)" userId="S::inf22124@lehre.dhbw-stuttgart.de::196e3dee-4b4b-4985-8181-9c7ed2c8162b" providerId="AD" clId="Web-{8DEFEA82-7482-4479-A55F-06C95F3C75D0}" dt="2023-11-04T19:51:00.186" v="152"/>
          <ac:spMkLst>
            <pc:docMk/>
            <pc:sldMk cId="3917158519" sldId="259"/>
            <ac:spMk id="3" creationId="{FD743EFD-7C2F-CDBF-E67B-A554731AC462}"/>
          </ac:spMkLst>
        </pc:spChg>
        <pc:spChg chg="add del mod">
          <ac:chgData name="Ay Uemmuehan (inf22124)" userId="S::inf22124@lehre.dhbw-stuttgart.de::196e3dee-4b4b-4985-8181-9c7ed2c8162b" providerId="AD" clId="Web-{8DEFEA82-7482-4479-A55F-06C95F3C75D0}" dt="2023-11-04T19:52:00.548" v="189"/>
          <ac:spMkLst>
            <pc:docMk/>
            <pc:sldMk cId="3917158519" sldId="259"/>
            <ac:spMk id="6" creationId="{8E920B04-8524-52F6-9586-482303964057}"/>
          </ac:spMkLst>
        </pc:spChg>
        <pc:spChg chg="add del mod">
          <ac:chgData name="Ay Uemmuehan (inf22124)" userId="S::inf22124@lehre.dhbw-stuttgart.de::196e3dee-4b4b-4985-8181-9c7ed2c8162b" providerId="AD" clId="Web-{8DEFEA82-7482-4479-A55F-06C95F3C75D0}" dt="2023-11-04T19:58:15.090" v="285"/>
          <ac:spMkLst>
            <pc:docMk/>
            <pc:sldMk cId="3917158519" sldId="259"/>
            <ac:spMk id="10" creationId="{06A90800-BE00-FFB5-7D0E-39DCAC70640F}"/>
          </ac:spMkLst>
        </pc:spChg>
        <pc:spChg chg="add del mod">
          <ac:chgData name="Ay Uemmuehan (inf22124)" userId="S::inf22124@lehre.dhbw-stuttgart.de::196e3dee-4b4b-4985-8181-9c7ed2c8162b" providerId="AD" clId="Web-{8DEFEA82-7482-4479-A55F-06C95F3C75D0}" dt="2023-11-04T19:58:21.200" v="290"/>
          <ac:spMkLst>
            <pc:docMk/>
            <pc:sldMk cId="3917158519" sldId="259"/>
            <ac:spMk id="13" creationId="{2E11E7C0-23B6-C57D-92DA-F0C6340F00F9}"/>
          </ac:spMkLst>
        </pc:spChg>
        <pc:spChg chg="add del mod">
          <ac:chgData name="Ay Uemmuehan (inf22124)" userId="S::inf22124@lehre.dhbw-stuttgart.de::196e3dee-4b4b-4985-8181-9c7ed2c8162b" providerId="AD" clId="Web-{8DEFEA82-7482-4479-A55F-06C95F3C75D0}" dt="2023-11-04T19:58:39.294" v="298"/>
          <ac:spMkLst>
            <pc:docMk/>
            <pc:sldMk cId="3917158519" sldId="259"/>
            <ac:spMk id="16" creationId="{67447B26-D90C-BA81-4187-461E71EE5F18}"/>
          </ac:spMkLst>
        </pc:spChg>
        <pc:graphicFrameChg chg="add del mod ord modGraphic">
          <ac:chgData name="Ay Uemmuehan (inf22124)" userId="S::inf22124@lehre.dhbw-stuttgart.de::196e3dee-4b4b-4985-8181-9c7ed2c8162b" providerId="AD" clId="Web-{8DEFEA82-7482-4479-A55F-06C95F3C75D0}" dt="2023-11-04T19:51:28.875" v="187"/>
          <ac:graphicFrameMkLst>
            <pc:docMk/>
            <pc:sldMk cId="3917158519" sldId="259"/>
            <ac:graphicFrameMk id="4" creationId="{9C50A3F8-F782-0969-9060-62C5A6F2A287}"/>
          </ac:graphicFrameMkLst>
        </pc:graphicFrameChg>
        <pc:graphicFrameChg chg="add mod ord modGraphic">
          <ac:chgData name="Ay Uemmuehan (inf22124)" userId="S::inf22124@lehre.dhbw-stuttgart.de::196e3dee-4b4b-4985-8181-9c7ed2c8162b" providerId="AD" clId="Web-{8DEFEA82-7482-4479-A55F-06C95F3C75D0}" dt="2023-11-04T20:58:12.563" v="1510"/>
          <ac:graphicFrameMkLst>
            <pc:docMk/>
            <pc:sldMk cId="3917158519" sldId="259"/>
            <ac:graphicFrameMk id="7" creationId="{29A142C3-BD9B-0B42-7F3B-389C9E3C5DC0}"/>
          </ac:graphicFrameMkLst>
        </pc:graphicFrameChg>
        <pc:graphicFrameChg chg="add del mod">
          <ac:chgData name="Ay Uemmuehan (inf22124)" userId="S::inf22124@lehre.dhbw-stuttgart.de::196e3dee-4b4b-4985-8181-9c7ed2c8162b" providerId="AD" clId="Web-{8DEFEA82-7482-4479-A55F-06C95F3C75D0}" dt="2023-11-04T19:58:15.090" v="286"/>
          <ac:graphicFrameMkLst>
            <pc:docMk/>
            <pc:sldMk cId="3917158519" sldId="259"/>
            <ac:graphicFrameMk id="9" creationId="{D7D6D5EB-C624-F112-4CBF-C75F41114F6D}"/>
          </ac:graphicFrameMkLst>
        </pc:graphicFrameChg>
        <pc:graphicFrameChg chg="add del mod">
          <ac:chgData name="Ay Uemmuehan (inf22124)" userId="S::inf22124@lehre.dhbw-stuttgart.de::196e3dee-4b4b-4985-8181-9c7ed2c8162b" providerId="AD" clId="Web-{8DEFEA82-7482-4479-A55F-06C95F3C75D0}" dt="2023-11-04T19:58:21.200" v="291"/>
          <ac:graphicFrameMkLst>
            <pc:docMk/>
            <pc:sldMk cId="3917158519" sldId="259"/>
            <ac:graphicFrameMk id="12" creationId="{ED4C8AD4-E408-4BC7-2522-151E7E9E74F9}"/>
          </ac:graphicFrameMkLst>
        </pc:graphicFrameChg>
        <pc:graphicFrameChg chg="add del mod">
          <ac:chgData name="Ay Uemmuehan (inf22124)" userId="S::inf22124@lehre.dhbw-stuttgart.de::196e3dee-4b4b-4985-8181-9c7ed2c8162b" providerId="AD" clId="Web-{8DEFEA82-7482-4479-A55F-06C95F3C75D0}" dt="2023-11-04T19:58:39.294" v="299"/>
          <ac:graphicFrameMkLst>
            <pc:docMk/>
            <pc:sldMk cId="3917158519" sldId="259"/>
            <ac:graphicFrameMk id="15" creationId="{37A0B756-B4D6-5545-A410-51CE670EF6AA}"/>
          </ac:graphicFrameMkLst>
        </pc:graphicFrameChg>
      </pc:sldChg>
      <pc:sldChg chg="addSp delSp modSp new">
        <pc:chgData name="Ay Uemmuehan (inf22124)" userId="S::inf22124@lehre.dhbw-stuttgart.de::196e3dee-4b4b-4985-8181-9c7ed2c8162b" providerId="AD" clId="Web-{8DEFEA82-7482-4479-A55F-06C95F3C75D0}" dt="2023-11-04T20:58:22.407" v="1514"/>
        <pc:sldMkLst>
          <pc:docMk/>
          <pc:sldMk cId="1078364866" sldId="260"/>
        </pc:sldMkLst>
        <pc:spChg chg="mod">
          <ac:chgData name="Ay Uemmuehan (inf22124)" userId="S::inf22124@lehre.dhbw-stuttgart.de::196e3dee-4b4b-4985-8181-9c7ed2c8162b" providerId="AD" clId="Web-{8DEFEA82-7482-4479-A55F-06C95F3C75D0}" dt="2023-11-04T20:52:03.315" v="1324" actId="20577"/>
          <ac:spMkLst>
            <pc:docMk/>
            <pc:sldMk cId="1078364866" sldId="260"/>
            <ac:spMk id="2" creationId="{5C779C15-7A40-3B09-44D3-40035C2448A6}"/>
          </ac:spMkLst>
        </pc:spChg>
        <pc:spChg chg="del mod">
          <ac:chgData name="Ay Uemmuehan (inf22124)" userId="S::inf22124@lehre.dhbw-stuttgart.de::196e3dee-4b4b-4985-8181-9c7ed2c8162b" providerId="AD" clId="Web-{8DEFEA82-7482-4479-A55F-06C95F3C75D0}" dt="2023-11-04T20:07:53.755" v="686"/>
          <ac:spMkLst>
            <pc:docMk/>
            <pc:sldMk cId="1078364866" sldId="260"/>
            <ac:spMk id="3" creationId="{433741C8-5552-8346-4C51-84175797769F}"/>
          </ac:spMkLst>
        </pc:spChg>
        <pc:graphicFrameChg chg="add mod modGraphic">
          <ac:chgData name="Ay Uemmuehan (inf22124)" userId="S::inf22124@lehre.dhbw-stuttgart.de::196e3dee-4b4b-4985-8181-9c7ed2c8162b" providerId="AD" clId="Web-{8DEFEA82-7482-4479-A55F-06C95F3C75D0}" dt="2023-11-04T20:58:22.407" v="1514"/>
          <ac:graphicFrameMkLst>
            <pc:docMk/>
            <pc:sldMk cId="1078364866" sldId="260"/>
            <ac:graphicFrameMk id="5" creationId="{E731C79F-BFD7-2858-7315-0A8EFEDC2EC1}"/>
          </ac:graphicFrameMkLst>
        </pc:graphicFrameChg>
      </pc:sldChg>
      <pc:sldChg chg="addSp delSp modSp new">
        <pc:chgData name="Ay Uemmuehan (inf22124)" userId="S::inf22124@lehre.dhbw-stuttgart.de::196e3dee-4b4b-4985-8181-9c7ed2c8162b" providerId="AD" clId="Web-{8DEFEA82-7482-4479-A55F-06C95F3C75D0}" dt="2023-11-04T20:58:41.330" v="1522"/>
        <pc:sldMkLst>
          <pc:docMk/>
          <pc:sldMk cId="2800749974" sldId="261"/>
        </pc:sldMkLst>
        <pc:spChg chg="mod">
          <ac:chgData name="Ay Uemmuehan (inf22124)" userId="S::inf22124@lehre.dhbw-stuttgart.de::196e3dee-4b4b-4985-8181-9c7ed2c8162b" providerId="AD" clId="Web-{8DEFEA82-7482-4479-A55F-06C95F3C75D0}" dt="2023-11-04T20:52:08.847" v="1325" actId="20577"/>
          <ac:spMkLst>
            <pc:docMk/>
            <pc:sldMk cId="2800749974" sldId="261"/>
            <ac:spMk id="2" creationId="{1C0750EF-CC03-1502-D27C-733CEA4CC327}"/>
          </ac:spMkLst>
        </pc:spChg>
        <pc:spChg chg="del mod">
          <ac:chgData name="Ay Uemmuehan (inf22124)" userId="S::inf22124@lehre.dhbw-stuttgart.de::196e3dee-4b4b-4985-8181-9c7ed2c8162b" providerId="AD" clId="Web-{8DEFEA82-7482-4479-A55F-06C95F3C75D0}" dt="2023-11-04T20:07:49.193" v="685"/>
          <ac:spMkLst>
            <pc:docMk/>
            <pc:sldMk cId="2800749974" sldId="261"/>
            <ac:spMk id="3" creationId="{246AC99C-2285-33ED-9601-1E15758C9269}"/>
          </ac:spMkLst>
        </pc:spChg>
        <pc:graphicFrameChg chg="add mod modGraphic">
          <ac:chgData name="Ay Uemmuehan (inf22124)" userId="S::inf22124@lehre.dhbw-stuttgart.de::196e3dee-4b4b-4985-8181-9c7ed2c8162b" providerId="AD" clId="Web-{8DEFEA82-7482-4479-A55F-06C95F3C75D0}" dt="2023-11-04T20:58:41.330" v="1522"/>
          <ac:graphicFrameMkLst>
            <pc:docMk/>
            <pc:sldMk cId="2800749974" sldId="261"/>
            <ac:graphicFrameMk id="5" creationId="{09389AD9-3549-5F1A-E419-AF593E4C901F}"/>
          </ac:graphicFrameMkLst>
        </pc:graphicFrameChg>
      </pc:sldChg>
      <pc:sldChg chg="addSp delSp modSp new">
        <pc:chgData name="Ay Uemmuehan (inf22124)" userId="S::inf22124@lehre.dhbw-stuttgart.de::196e3dee-4b4b-4985-8181-9c7ed2c8162b" providerId="AD" clId="Web-{8DEFEA82-7482-4479-A55F-06C95F3C75D0}" dt="2023-11-04T20:58:55.174" v="1526"/>
        <pc:sldMkLst>
          <pc:docMk/>
          <pc:sldMk cId="4017915579" sldId="262"/>
        </pc:sldMkLst>
        <pc:spChg chg="mod">
          <ac:chgData name="Ay Uemmuehan (inf22124)" userId="S::inf22124@lehre.dhbw-stuttgart.de::196e3dee-4b4b-4985-8181-9c7ed2c8162b" providerId="AD" clId="Web-{8DEFEA82-7482-4479-A55F-06C95F3C75D0}" dt="2023-11-04T20:52:15.612" v="1326" actId="20577"/>
          <ac:spMkLst>
            <pc:docMk/>
            <pc:sldMk cId="4017915579" sldId="262"/>
            <ac:spMk id="2" creationId="{D16C3E0F-E76E-032D-4271-4BCBB05450BF}"/>
          </ac:spMkLst>
        </pc:spChg>
        <pc:spChg chg="del mod">
          <ac:chgData name="Ay Uemmuehan (inf22124)" userId="S::inf22124@lehre.dhbw-stuttgart.de::196e3dee-4b4b-4985-8181-9c7ed2c8162b" providerId="AD" clId="Web-{8DEFEA82-7482-4479-A55F-06C95F3C75D0}" dt="2023-11-04T20:07:43.443" v="684"/>
          <ac:spMkLst>
            <pc:docMk/>
            <pc:sldMk cId="4017915579" sldId="262"/>
            <ac:spMk id="3" creationId="{CA47346E-5140-264D-F1C5-C2CF84BF99A2}"/>
          </ac:spMkLst>
        </pc:spChg>
        <pc:spChg chg="add del mod">
          <ac:chgData name="Ay Uemmuehan (inf22124)" userId="S::inf22124@lehre.dhbw-stuttgart.de::196e3dee-4b4b-4985-8181-9c7ed2c8162b" providerId="AD" clId="Web-{8DEFEA82-7482-4479-A55F-06C95F3C75D0}" dt="2023-11-04T20:12:49.671" v="731"/>
          <ac:spMkLst>
            <pc:docMk/>
            <pc:sldMk cId="4017915579" sldId="262"/>
            <ac:spMk id="8" creationId="{9F887047-8ACE-DBAA-B0BB-463933D2AECD}"/>
          </ac:spMkLst>
        </pc:spChg>
        <pc:graphicFrameChg chg="add mod modGraphic">
          <ac:chgData name="Ay Uemmuehan (inf22124)" userId="S::inf22124@lehre.dhbw-stuttgart.de::196e3dee-4b4b-4985-8181-9c7ed2c8162b" providerId="AD" clId="Web-{8DEFEA82-7482-4479-A55F-06C95F3C75D0}" dt="2023-11-04T20:58:55.174" v="1526"/>
          <ac:graphicFrameMkLst>
            <pc:docMk/>
            <pc:sldMk cId="4017915579" sldId="262"/>
            <ac:graphicFrameMk id="5" creationId="{5245D72A-A62E-7AD0-26A6-217DCDD6857F}"/>
          </ac:graphicFrameMkLst>
        </pc:graphicFrameChg>
        <pc:graphicFrameChg chg="add del mod">
          <ac:chgData name="Ay Uemmuehan (inf22124)" userId="S::inf22124@lehre.dhbw-stuttgart.de::196e3dee-4b4b-4985-8181-9c7ed2c8162b" providerId="AD" clId="Web-{8DEFEA82-7482-4479-A55F-06C95F3C75D0}" dt="2023-11-04T20:12:49.671" v="732"/>
          <ac:graphicFrameMkLst>
            <pc:docMk/>
            <pc:sldMk cId="4017915579" sldId="262"/>
            <ac:graphicFrameMk id="7" creationId="{0B2E1E86-6A24-C1F0-C99B-A6ED403E4AF1}"/>
          </ac:graphicFrameMkLst>
        </pc:graphicFrameChg>
      </pc:sldChg>
      <pc:sldChg chg="addSp delSp modSp new">
        <pc:chgData name="Ay Uemmuehan (inf22124)" userId="S::inf22124@lehre.dhbw-stuttgart.de::196e3dee-4b4b-4985-8181-9c7ed2c8162b" providerId="AD" clId="Web-{8DEFEA82-7482-4479-A55F-06C95F3C75D0}" dt="2023-11-04T20:59:09.690" v="1556"/>
        <pc:sldMkLst>
          <pc:docMk/>
          <pc:sldMk cId="934354489" sldId="263"/>
        </pc:sldMkLst>
        <pc:spChg chg="mod">
          <ac:chgData name="Ay Uemmuehan (inf22124)" userId="S::inf22124@lehre.dhbw-stuttgart.de::196e3dee-4b4b-4985-8181-9c7ed2c8162b" providerId="AD" clId="Web-{8DEFEA82-7482-4479-A55F-06C95F3C75D0}" dt="2023-11-04T20:52:19.534" v="1327" actId="20577"/>
          <ac:spMkLst>
            <pc:docMk/>
            <pc:sldMk cId="934354489" sldId="263"/>
            <ac:spMk id="2" creationId="{10D765D0-CA72-E591-DD48-54C66F5C0974}"/>
          </ac:spMkLst>
        </pc:spChg>
        <pc:spChg chg="add del">
          <ac:chgData name="Ay Uemmuehan (inf22124)" userId="S::inf22124@lehre.dhbw-stuttgart.de::196e3dee-4b4b-4985-8181-9c7ed2c8162b" providerId="AD" clId="Web-{8DEFEA82-7482-4479-A55F-06C95F3C75D0}" dt="2023-11-04T20:03:32.529" v="523"/>
          <ac:spMkLst>
            <pc:docMk/>
            <pc:sldMk cId="934354489" sldId="263"/>
            <ac:spMk id="3" creationId="{AFA3D76B-EE03-2CDC-61C6-A28906CB9C98}"/>
          </ac:spMkLst>
        </pc:spChg>
        <pc:graphicFrameChg chg="add mod modGraphic">
          <ac:chgData name="Ay Uemmuehan (inf22124)" userId="S::inf22124@lehre.dhbw-stuttgart.de::196e3dee-4b4b-4985-8181-9c7ed2c8162b" providerId="AD" clId="Web-{8DEFEA82-7482-4479-A55F-06C95F3C75D0}" dt="2023-11-04T20:59:09.690" v="1556"/>
          <ac:graphicFrameMkLst>
            <pc:docMk/>
            <pc:sldMk cId="934354489" sldId="263"/>
            <ac:graphicFrameMk id="5" creationId="{622605C2-3176-FF17-774A-7BB125827415}"/>
          </ac:graphicFrameMkLst>
        </pc:graphicFrameChg>
      </pc:sldChg>
      <pc:sldChg chg="addSp delSp modSp new">
        <pc:chgData name="Ay Uemmuehan (inf22124)" userId="S::inf22124@lehre.dhbw-stuttgart.de::196e3dee-4b4b-4985-8181-9c7ed2c8162b" providerId="AD" clId="Web-{8DEFEA82-7482-4479-A55F-06C95F3C75D0}" dt="2023-11-04T20:59:19.628" v="1584"/>
        <pc:sldMkLst>
          <pc:docMk/>
          <pc:sldMk cId="4123184973" sldId="264"/>
        </pc:sldMkLst>
        <pc:spChg chg="mod">
          <ac:chgData name="Ay Uemmuehan (inf22124)" userId="S::inf22124@lehre.dhbw-stuttgart.de::196e3dee-4b4b-4985-8181-9c7ed2c8162b" providerId="AD" clId="Web-{8DEFEA82-7482-4479-A55F-06C95F3C75D0}" dt="2023-11-04T20:52:25.066" v="1329" actId="20577"/>
          <ac:spMkLst>
            <pc:docMk/>
            <pc:sldMk cId="4123184973" sldId="264"/>
            <ac:spMk id="2" creationId="{DB20D85D-1EC0-7E91-7AB9-3684546AC5B8}"/>
          </ac:spMkLst>
        </pc:spChg>
        <pc:spChg chg="del">
          <ac:chgData name="Ay Uemmuehan (inf22124)" userId="S::inf22124@lehre.dhbw-stuttgart.de::196e3dee-4b4b-4985-8181-9c7ed2c8162b" providerId="AD" clId="Web-{8DEFEA82-7482-4479-A55F-06C95F3C75D0}" dt="2023-11-04T20:07:30.536" v="683"/>
          <ac:spMkLst>
            <pc:docMk/>
            <pc:sldMk cId="4123184973" sldId="264"/>
            <ac:spMk id="3" creationId="{8B9DC5B0-DD4A-9407-A9BB-B4A8BFB677E8}"/>
          </ac:spMkLst>
        </pc:spChg>
        <pc:graphicFrameChg chg="add mod modGraphic">
          <ac:chgData name="Ay Uemmuehan (inf22124)" userId="S::inf22124@lehre.dhbw-stuttgart.de::196e3dee-4b4b-4985-8181-9c7ed2c8162b" providerId="AD" clId="Web-{8DEFEA82-7482-4479-A55F-06C95F3C75D0}" dt="2023-11-04T20:59:19.628" v="1584"/>
          <ac:graphicFrameMkLst>
            <pc:docMk/>
            <pc:sldMk cId="4123184973" sldId="264"/>
            <ac:graphicFrameMk id="5" creationId="{1BACBA70-ACF9-6BDF-7C0C-76938D346BFD}"/>
          </ac:graphicFrameMkLst>
        </pc:graphicFrameChg>
      </pc:sldChg>
      <pc:sldChg chg="addSp delSp modSp new add del">
        <pc:chgData name="Ay Uemmuehan (inf22124)" userId="S::inf22124@lehre.dhbw-stuttgart.de::196e3dee-4b4b-4985-8181-9c7ed2c8162b" providerId="AD" clId="Web-{8DEFEA82-7482-4479-A55F-06C95F3C75D0}" dt="2023-11-04T20:58:00.641" v="1482"/>
        <pc:sldMkLst>
          <pc:docMk/>
          <pc:sldMk cId="1545540071" sldId="265"/>
        </pc:sldMkLst>
        <pc:spChg chg="mod">
          <ac:chgData name="Ay Uemmuehan (inf22124)" userId="S::inf22124@lehre.dhbw-stuttgart.de::196e3dee-4b4b-4985-8181-9c7ed2c8162b" providerId="AD" clId="Web-{8DEFEA82-7482-4479-A55F-06C95F3C75D0}" dt="2023-11-04T20:52:57.364" v="1331" actId="20577"/>
          <ac:spMkLst>
            <pc:docMk/>
            <pc:sldMk cId="1545540071" sldId="265"/>
            <ac:spMk id="2" creationId="{A7B72191-7569-4E72-3716-75785E005BAA}"/>
          </ac:spMkLst>
        </pc:spChg>
        <pc:spChg chg="del mod">
          <ac:chgData name="Ay Uemmuehan (inf22124)" userId="S::inf22124@lehre.dhbw-stuttgart.de::196e3dee-4b4b-4985-8181-9c7ed2c8162b" providerId="AD" clId="Web-{8DEFEA82-7482-4479-A55F-06C95F3C75D0}" dt="2023-11-04T20:07:23.036" v="682"/>
          <ac:spMkLst>
            <pc:docMk/>
            <pc:sldMk cId="1545540071" sldId="265"/>
            <ac:spMk id="3" creationId="{CDFBD6B3-74CF-130F-2823-D2EC395C92E6}"/>
          </ac:spMkLst>
        </pc:spChg>
        <pc:graphicFrameChg chg="add mod modGraphic">
          <ac:chgData name="Ay Uemmuehan (inf22124)" userId="S::inf22124@lehre.dhbw-stuttgart.de::196e3dee-4b4b-4985-8181-9c7ed2c8162b" providerId="AD" clId="Web-{8DEFEA82-7482-4479-A55F-06C95F3C75D0}" dt="2023-11-04T20:58:00.641" v="1482"/>
          <ac:graphicFrameMkLst>
            <pc:docMk/>
            <pc:sldMk cId="1545540071" sldId="265"/>
            <ac:graphicFrameMk id="5" creationId="{B9CDEDD2-A86F-7843-A938-0689AD76879B}"/>
          </ac:graphicFrameMkLst>
        </pc:graphicFrameChg>
      </pc:sldChg>
      <pc:sldChg chg="addSp delSp modSp new mod setBg setClrOvrMap">
        <pc:chgData name="Ay Uemmuehan (inf22124)" userId="S::inf22124@lehre.dhbw-stuttgart.de::196e3dee-4b4b-4985-8181-9c7ed2c8162b" providerId="AD" clId="Web-{8DEFEA82-7482-4479-A55F-06C95F3C75D0}" dt="2023-11-04T20:50:40.500" v="1303" actId="20577"/>
        <pc:sldMkLst>
          <pc:docMk/>
          <pc:sldMk cId="1258194886" sldId="266"/>
        </pc:sldMkLst>
        <pc:spChg chg="mod">
          <ac:chgData name="Ay Uemmuehan (inf22124)" userId="S::inf22124@lehre.dhbw-stuttgart.de::196e3dee-4b4b-4985-8181-9c7ed2c8162b" providerId="AD" clId="Web-{8DEFEA82-7482-4479-A55F-06C95F3C75D0}" dt="2023-11-04T20:50:40.500" v="1303" actId="20577"/>
          <ac:spMkLst>
            <pc:docMk/>
            <pc:sldMk cId="1258194886" sldId="266"/>
            <ac:spMk id="2" creationId="{BA932BC0-B521-FB7F-D09C-6F4AF83FEAE3}"/>
          </ac:spMkLst>
        </pc:spChg>
        <pc:spChg chg="add del mod">
          <ac:chgData name="Ay Uemmuehan (inf22124)" userId="S::inf22124@lehre.dhbw-stuttgart.de::196e3dee-4b4b-4985-8181-9c7ed2c8162b" providerId="AD" clId="Web-{8DEFEA82-7482-4479-A55F-06C95F3C75D0}" dt="2023-11-04T20:48:42.715" v="1297"/>
          <ac:spMkLst>
            <pc:docMk/>
            <pc:sldMk cId="1258194886" sldId="266"/>
            <ac:spMk id="3" creationId="{A410C7DD-29DF-433D-7821-FC9F7AD2DFE4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48:42.715" v="1297"/>
          <ac:spMkLst>
            <pc:docMk/>
            <pc:sldMk cId="1258194886" sldId="266"/>
            <ac:spMk id="8" creationId="{4EFE82FE-7465-AE46-88DF-34D347E83B84}"/>
          </ac:spMkLst>
        </pc:spChg>
        <pc:spChg chg="add del">
          <ac:chgData name="Ay Uemmuehan (inf22124)" userId="S::inf22124@lehre.dhbw-stuttgart.de::196e3dee-4b4b-4985-8181-9c7ed2c8162b" providerId="AD" clId="Web-{8DEFEA82-7482-4479-A55F-06C95F3C75D0}" dt="2023-11-04T20:48:42.700" v="1296"/>
          <ac:spMkLst>
            <pc:docMk/>
            <pc:sldMk cId="1258194886" sldId="266"/>
            <ac:spMk id="37" creationId="{4EFE82FE-7465-AE46-88DF-34D347E83B84}"/>
          </ac:spMkLst>
        </pc:spChg>
        <pc:spChg chg="add del">
          <ac:chgData name="Ay Uemmuehan (inf22124)" userId="S::inf22124@lehre.dhbw-stuttgart.de::196e3dee-4b4b-4985-8181-9c7ed2c8162b" providerId="AD" clId="Web-{8DEFEA82-7482-4479-A55F-06C95F3C75D0}" dt="2023-11-04T20:48:42.700" v="1296"/>
          <ac:spMkLst>
            <pc:docMk/>
            <pc:sldMk cId="1258194886" sldId="266"/>
            <ac:spMk id="39" creationId="{8B80D579-AC08-8D49-BB6A-21123F80B589}"/>
          </ac:spMkLst>
        </pc:spChg>
        <pc:spChg chg="add del">
          <ac:chgData name="Ay Uemmuehan (inf22124)" userId="S::inf22124@lehre.dhbw-stuttgart.de::196e3dee-4b4b-4985-8181-9c7ed2c8162b" providerId="AD" clId="Web-{8DEFEA82-7482-4479-A55F-06C95F3C75D0}" dt="2023-11-04T20:48:49.450" v="1298"/>
          <ac:spMkLst>
            <pc:docMk/>
            <pc:sldMk cId="1258194886" sldId="266"/>
            <ac:spMk id="52" creationId="{A410C7DD-29DF-433D-7821-FC9F7AD2DFE4}"/>
          </ac:spMkLst>
        </pc:spChg>
        <pc:grpChg chg="add del">
          <ac:chgData name="Ay Uemmuehan (inf22124)" userId="S::inf22124@lehre.dhbw-stuttgart.de::196e3dee-4b4b-4985-8181-9c7ed2c8162b" providerId="AD" clId="Web-{8DEFEA82-7482-4479-A55F-06C95F3C75D0}" dt="2023-11-04T20:48:42.700" v="1296"/>
          <ac:grpSpMkLst>
            <pc:docMk/>
            <pc:sldMk cId="1258194886" sldId="266"/>
            <ac:grpSpMk id="9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8DEFEA82-7482-4479-A55F-06C95F3C75D0}" dt="2023-11-04T20:48:42.715" v="1297"/>
          <ac:grpSpMkLst>
            <pc:docMk/>
            <pc:sldMk cId="1258194886" sldId="266"/>
            <ac:grpSpMk id="12" creationId="{1A9C303F-3A73-E440-923C-BAAF3176C643}"/>
          </ac:grpSpMkLst>
        </pc:grpChg>
        <pc:grpChg chg="add del">
          <ac:chgData name="Ay Uemmuehan (inf22124)" userId="S::inf22124@lehre.dhbw-stuttgart.de::196e3dee-4b4b-4985-8181-9c7ed2c8162b" providerId="AD" clId="Web-{8DEFEA82-7482-4479-A55F-06C95F3C75D0}" dt="2023-11-04T20:48:42.700" v="1296"/>
          <ac:grpSpMkLst>
            <pc:docMk/>
            <pc:sldMk cId="1258194886" sldId="266"/>
            <ac:grpSpMk id="43" creationId="{44406D7A-DB1A-D940-8AD1-93FAF9DD7199}"/>
          </ac:grpSpMkLst>
        </pc:grpChg>
        <pc:picChg chg="add del">
          <ac:chgData name="Ay Uemmuehan (inf22124)" userId="S::inf22124@lehre.dhbw-stuttgart.de::196e3dee-4b4b-4985-8181-9c7ed2c8162b" providerId="AD" clId="Web-{8DEFEA82-7482-4479-A55F-06C95F3C75D0}" dt="2023-11-04T20:48:42.700" v="1296"/>
          <ac:picMkLst>
            <pc:docMk/>
            <pc:sldMk cId="1258194886" sldId="266"/>
            <ac:picMk id="5" creationId="{04A1FFAC-F773-269A-FBE7-BC52A88408F5}"/>
          </ac:picMkLst>
        </pc:picChg>
        <pc:cxnChg chg="add">
          <ac:chgData name="Ay Uemmuehan (inf22124)" userId="S::inf22124@lehre.dhbw-stuttgart.de::196e3dee-4b4b-4985-8181-9c7ed2c8162b" providerId="AD" clId="Web-{8DEFEA82-7482-4479-A55F-06C95F3C75D0}" dt="2023-11-04T20:48:42.715" v="1297"/>
          <ac:cxnSpMkLst>
            <pc:docMk/>
            <pc:sldMk cId="1258194886" sldId="266"/>
            <ac:cxnSpMk id="10" creationId="{B1DA2280-4367-9844-92C8-D662486FBCFF}"/>
          </ac:cxnSpMkLst>
        </pc:cxnChg>
        <pc:cxnChg chg="add del">
          <ac:chgData name="Ay Uemmuehan (inf22124)" userId="S::inf22124@lehre.dhbw-stuttgart.de::196e3dee-4b4b-4985-8181-9c7ed2c8162b" providerId="AD" clId="Web-{8DEFEA82-7482-4479-A55F-06C95F3C75D0}" dt="2023-11-04T20:48:42.700" v="1296"/>
          <ac:cxnSpMkLst>
            <pc:docMk/>
            <pc:sldMk cId="1258194886" sldId="266"/>
            <ac:cxnSpMk id="35" creationId="{D33A3282-0389-C547-8CA6-7F3E7F27B34D}"/>
          </ac:cxnSpMkLst>
        </pc:cxnChg>
        <pc:cxnChg chg="add del">
          <ac:chgData name="Ay Uemmuehan (inf22124)" userId="S::inf22124@lehre.dhbw-stuttgart.de::196e3dee-4b4b-4985-8181-9c7ed2c8162b" providerId="AD" clId="Web-{8DEFEA82-7482-4479-A55F-06C95F3C75D0}" dt="2023-11-04T20:48:42.700" v="1296"/>
          <ac:cxnSpMkLst>
            <pc:docMk/>
            <pc:sldMk cId="1258194886" sldId="266"/>
            <ac:cxnSpMk id="41" creationId="{EC392F51-F23E-E242-9750-A5B1F128E573}"/>
          </ac:cxnSpMkLst>
        </pc:cxnChg>
      </pc:sldChg>
      <pc:sldChg chg="modSp new">
        <pc:chgData name="Ay Uemmuehan (inf22124)" userId="S::inf22124@lehre.dhbw-stuttgart.de::196e3dee-4b4b-4985-8181-9c7ed2c8162b" providerId="AD" clId="Web-{8DEFEA82-7482-4479-A55F-06C95F3C75D0}" dt="2023-11-04T20:50:48.407" v="1305" actId="20577"/>
        <pc:sldMkLst>
          <pc:docMk/>
          <pc:sldMk cId="1492054440" sldId="267"/>
        </pc:sldMkLst>
        <pc:spChg chg="mod">
          <ac:chgData name="Ay Uemmuehan (inf22124)" userId="S::inf22124@lehre.dhbw-stuttgart.de::196e3dee-4b4b-4985-8181-9c7ed2c8162b" providerId="AD" clId="Web-{8DEFEA82-7482-4479-A55F-06C95F3C75D0}" dt="2023-11-04T20:50:48.407" v="1305" actId="20577"/>
          <ac:spMkLst>
            <pc:docMk/>
            <pc:sldMk cId="1492054440" sldId="267"/>
            <ac:spMk id="2" creationId="{405B2F8E-E448-CB8D-F585-FD851673603E}"/>
          </ac:spMkLst>
        </pc:spChg>
        <pc:spChg chg="mod">
          <ac:chgData name="Ay Uemmuehan (inf22124)" userId="S::inf22124@lehre.dhbw-stuttgart.de::196e3dee-4b4b-4985-8181-9c7ed2c8162b" providerId="AD" clId="Web-{8DEFEA82-7482-4479-A55F-06C95F3C75D0}" dt="2023-11-04T20:24:52.024" v="1072" actId="20577"/>
          <ac:spMkLst>
            <pc:docMk/>
            <pc:sldMk cId="1492054440" sldId="267"/>
            <ac:spMk id="3" creationId="{725A7FF4-DA17-D0D0-E8D7-BA5A5570C5FD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0:52.907" v="1306" actId="20577"/>
        <pc:sldMkLst>
          <pc:docMk/>
          <pc:sldMk cId="640576412" sldId="268"/>
        </pc:sldMkLst>
        <pc:spChg chg="mod">
          <ac:chgData name="Ay Uemmuehan (inf22124)" userId="S::inf22124@lehre.dhbw-stuttgart.de::196e3dee-4b4b-4985-8181-9c7ed2c8162b" providerId="AD" clId="Web-{8DEFEA82-7482-4479-A55F-06C95F3C75D0}" dt="2023-11-04T20:50:52.907" v="1306" actId="20577"/>
          <ac:spMkLst>
            <pc:docMk/>
            <pc:sldMk cId="640576412" sldId="268"/>
            <ac:spMk id="2" creationId="{983982B4-EB47-5814-1D27-73E5F6764765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0:59.313" v="1307" actId="20577"/>
        <pc:sldMkLst>
          <pc:docMk/>
          <pc:sldMk cId="1829146014" sldId="269"/>
        </pc:sldMkLst>
        <pc:spChg chg="mod">
          <ac:chgData name="Ay Uemmuehan (inf22124)" userId="S::inf22124@lehre.dhbw-stuttgart.de::196e3dee-4b4b-4985-8181-9c7ed2c8162b" providerId="AD" clId="Web-{8DEFEA82-7482-4479-A55F-06C95F3C75D0}" dt="2023-11-04T20:50:59.313" v="1307" actId="20577"/>
          <ac:spMkLst>
            <pc:docMk/>
            <pc:sldMk cId="1829146014" sldId="269"/>
            <ac:spMk id="2" creationId="{4C8E4D26-2AA4-9E44-6EDB-C3128A055B41}"/>
          </ac:spMkLst>
        </pc:spChg>
        <pc:spChg chg="mod">
          <ac:chgData name="Ay Uemmuehan (inf22124)" userId="S::inf22124@lehre.dhbw-stuttgart.de::196e3dee-4b4b-4985-8181-9c7ed2c8162b" providerId="AD" clId="Web-{8DEFEA82-7482-4479-A55F-06C95F3C75D0}" dt="2023-11-04T20:24:13.351" v="1063" actId="14100"/>
          <ac:spMkLst>
            <pc:docMk/>
            <pc:sldMk cId="1829146014" sldId="269"/>
            <ac:spMk id="3" creationId="{2D3154AA-B5C0-C6E9-B913-BDC795FF12A5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1:03.688" v="1308" actId="20577"/>
        <pc:sldMkLst>
          <pc:docMk/>
          <pc:sldMk cId="584950650" sldId="270"/>
        </pc:sldMkLst>
        <pc:spChg chg="mod">
          <ac:chgData name="Ay Uemmuehan (inf22124)" userId="S::inf22124@lehre.dhbw-stuttgart.de::196e3dee-4b4b-4985-8181-9c7ed2c8162b" providerId="AD" clId="Web-{8DEFEA82-7482-4479-A55F-06C95F3C75D0}" dt="2023-11-04T20:51:03.688" v="1308" actId="20577"/>
          <ac:spMkLst>
            <pc:docMk/>
            <pc:sldMk cId="584950650" sldId="270"/>
            <ac:spMk id="2" creationId="{387663A2-60EB-8CF8-423E-17A102DD21DB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1:07.907" v="1309" actId="20577"/>
        <pc:sldMkLst>
          <pc:docMk/>
          <pc:sldMk cId="3126077394" sldId="271"/>
        </pc:sldMkLst>
        <pc:spChg chg="mod">
          <ac:chgData name="Ay Uemmuehan (inf22124)" userId="S::inf22124@lehre.dhbw-stuttgart.de::196e3dee-4b4b-4985-8181-9c7ed2c8162b" providerId="AD" clId="Web-{8DEFEA82-7482-4479-A55F-06C95F3C75D0}" dt="2023-11-04T20:51:07.907" v="1309" actId="20577"/>
          <ac:spMkLst>
            <pc:docMk/>
            <pc:sldMk cId="3126077394" sldId="271"/>
            <ac:spMk id="2" creationId="{955A5A7D-3840-A885-2FEC-02451FA405C4}"/>
          </ac:spMkLst>
        </pc:spChg>
      </pc:sldChg>
      <pc:sldChg chg="addSp delSp modSp new mod setBg setClrOvrMap">
        <pc:chgData name="Ay Uemmuehan (inf22124)" userId="S::inf22124@lehre.dhbw-stuttgart.de::196e3dee-4b4b-4985-8181-9c7ed2c8162b" providerId="AD" clId="Web-{8DEFEA82-7482-4479-A55F-06C95F3C75D0}" dt="2023-11-04T20:51:13.673" v="1310" actId="20577"/>
        <pc:sldMkLst>
          <pc:docMk/>
          <pc:sldMk cId="1146181408" sldId="272"/>
        </pc:sldMkLst>
        <pc:spChg chg="mod">
          <ac:chgData name="Ay Uemmuehan (inf22124)" userId="S::inf22124@lehre.dhbw-stuttgart.de::196e3dee-4b4b-4985-8181-9c7ed2c8162b" providerId="AD" clId="Web-{8DEFEA82-7482-4479-A55F-06C95F3C75D0}" dt="2023-11-04T20:51:13.673" v="1310" actId="20577"/>
          <ac:spMkLst>
            <pc:docMk/>
            <pc:sldMk cId="1146181408" sldId="272"/>
            <ac:spMk id="2" creationId="{324E7EFA-52ED-8558-3662-A1094375A725}"/>
          </ac:spMkLst>
        </pc:spChg>
        <pc:spChg chg="del">
          <ac:chgData name="Ay Uemmuehan (inf22124)" userId="S::inf22124@lehre.dhbw-stuttgart.de::196e3dee-4b4b-4985-8181-9c7ed2c8162b" providerId="AD" clId="Web-{8DEFEA82-7482-4479-A55F-06C95F3C75D0}" dt="2023-11-04T20:45:42.241" v="1252"/>
          <ac:spMkLst>
            <pc:docMk/>
            <pc:sldMk cId="1146181408" sldId="272"/>
            <ac:spMk id="3" creationId="{49389A99-B3A1-3064-B80A-4CC7A3B926D5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45:42.241" v="1252"/>
          <ac:spMkLst>
            <pc:docMk/>
            <pc:sldMk cId="1146181408" sldId="272"/>
            <ac:spMk id="37" creationId="{4EFE82FE-7465-AE46-88DF-34D347E83B84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45:42.241" v="1252"/>
          <ac:spMkLst>
            <pc:docMk/>
            <pc:sldMk cId="1146181408" sldId="272"/>
            <ac:spMk id="39" creationId="{2B31B496-E92B-C84B-83E3-6272409ED238}"/>
          </ac:spMkLst>
        </pc:spChg>
        <pc:grpChg chg="add">
          <ac:chgData name="Ay Uemmuehan (inf22124)" userId="S::inf22124@lehre.dhbw-stuttgart.de::196e3dee-4b4b-4985-8181-9c7ed2c8162b" providerId="AD" clId="Web-{8DEFEA82-7482-4479-A55F-06C95F3C75D0}" dt="2023-11-04T20:45:42.241" v="1252"/>
          <ac:grpSpMkLst>
            <pc:docMk/>
            <pc:sldMk cId="1146181408" sldId="272"/>
            <ac:grpSpMk id="9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8DEFEA82-7482-4479-A55F-06C95F3C75D0}" dt="2023-11-04T20:45:42.241" v="1252"/>
          <ac:grpSpMkLst>
            <pc:docMk/>
            <pc:sldMk cId="1146181408" sldId="272"/>
            <ac:grpSpMk id="41" creationId="{558D799D-6817-AF48-958F-CAC89BB717FB}"/>
          </ac:grpSpMkLst>
        </pc:grpChg>
        <pc:picChg chg="add">
          <ac:chgData name="Ay Uemmuehan (inf22124)" userId="S::inf22124@lehre.dhbw-stuttgart.de::196e3dee-4b4b-4985-8181-9c7ed2c8162b" providerId="AD" clId="Web-{8DEFEA82-7482-4479-A55F-06C95F3C75D0}" dt="2023-11-04T20:45:42.241" v="1252"/>
          <ac:picMkLst>
            <pc:docMk/>
            <pc:sldMk cId="1146181408" sldId="272"/>
            <ac:picMk id="5" creationId="{8377878E-211E-E4E0-7B75-88AD220EEDAA}"/>
          </ac:picMkLst>
        </pc:picChg>
        <pc:cxnChg chg="add">
          <ac:chgData name="Ay Uemmuehan (inf22124)" userId="S::inf22124@lehre.dhbw-stuttgart.de::196e3dee-4b4b-4985-8181-9c7ed2c8162b" providerId="AD" clId="Web-{8DEFEA82-7482-4479-A55F-06C95F3C75D0}" dt="2023-11-04T20:45:42.241" v="1252"/>
          <ac:cxnSpMkLst>
            <pc:docMk/>
            <pc:sldMk cId="1146181408" sldId="272"/>
            <ac:cxnSpMk id="35" creationId="{D33A3282-0389-C547-8CA6-7F3E7F27B34D}"/>
          </ac:cxnSpMkLst>
        </pc:cxnChg>
      </pc:sldChg>
      <pc:sldChg chg="modSp new">
        <pc:chgData name="Ay Uemmuehan (inf22124)" userId="S::inf22124@lehre.dhbw-stuttgart.de::196e3dee-4b4b-4985-8181-9c7ed2c8162b" providerId="AD" clId="Web-{8DEFEA82-7482-4479-A55F-06C95F3C75D0}" dt="2023-11-04T20:51:25.377" v="1313" actId="20577"/>
        <pc:sldMkLst>
          <pc:docMk/>
          <pc:sldMk cId="370284459" sldId="273"/>
        </pc:sldMkLst>
        <pc:spChg chg="mod">
          <ac:chgData name="Ay Uemmuehan (inf22124)" userId="S::inf22124@lehre.dhbw-stuttgart.de::196e3dee-4b4b-4985-8181-9c7ed2c8162b" providerId="AD" clId="Web-{8DEFEA82-7482-4479-A55F-06C95F3C75D0}" dt="2023-11-04T20:51:25.377" v="1313" actId="20577"/>
          <ac:spMkLst>
            <pc:docMk/>
            <pc:sldMk cId="370284459" sldId="273"/>
            <ac:spMk id="2" creationId="{680A2839-9E7E-85D6-D544-7A7441671C31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1:29.627" v="1314" actId="20577"/>
        <pc:sldMkLst>
          <pc:docMk/>
          <pc:sldMk cId="3655652688" sldId="274"/>
        </pc:sldMkLst>
        <pc:spChg chg="mod">
          <ac:chgData name="Ay Uemmuehan (inf22124)" userId="S::inf22124@lehre.dhbw-stuttgart.de::196e3dee-4b4b-4985-8181-9c7ed2c8162b" providerId="AD" clId="Web-{8DEFEA82-7482-4479-A55F-06C95F3C75D0}" dt="2023-11-04T20:51:29.627" v="1314" actId="20577"/>
          <ac:spMkLst>
            <pc:docMk/>
            <pc:sldMk cId="3655652688" sldId="274"/>
            <ac:spMk id="2" creationId="{BD940EFD-014A-2CC4-E4AE-8E24DD65FF00}"/>
          </ac:spMkLst>
        </pc:spChg>
      </pc:sldChg>
      <pc:sldChg chg="addSp delSp modSp new mod setBg setClrOvrMap">
        <pc:chgData name="Ay Uemmuehan (inf22124)" userId="S::inf22124@lehre.dhbw-stuttgart.de::196e3dee-4b4b-4985-8181-9c7ed2c8162b" providerId="AD" clId="Web-{8DEFEA82-7482-4479-A55F-06C95F3C75D0}" dt="2023-11-04T20:51:33.986" v="1316" actId="20577"/>
        <pc:sldMkLst>
          <pc:docMk/>
          <pc:sldMk cId="601331280" sldId="275"/>
        </pc:sldMkLst>
        <pc:spChg chg="mod">
          <ac:chgData name="Ay Uemmuehan (inf22124)" userId="S::inf22124@lehre.dhbw-stuttgart.de::196e3dee-4b4b-4985-8181-9c7ed2c8162b" providerId="AD" clId="Web-{8DEFEA82-7482-4479-A55F-06C95F3C75D0}" dt="2023-11-04T20:51:33.986" v="1316" actId="20577"/>
          <ac:spMkLst>
            <pc:docMk/>
            <pc:sldMk cId="601331280" sldId="275"/>
            <ac:spMk id="2" creationId="{9B81EAE5-F9C9-E894-13F2-E8BE3E6C6571}"/>
          </ac:spMkLst>
        </pc:spChg>
        <pc:spChg chg="del">
          <ac:chgData name="Ay Uemmuehan (inf22124)" userId="S::inf22124@lehre.dhbw-stuttgart.de::196e3dee-4b4b-4985-8181-9c7ed2c8162b" providerId="AD" clId="Web-{8DEFEA82-7482-4479-A55F-06C95F3C75D0}" dt="2023-11-04T20:42:38.747" v="1218"/>
          <ac:spMkLst>
            <pc:docMk/>
            <pc:sldMk cId="601331280" sldId="275"/>
            <ac:spMk id="3" creationId="{E12F01DC-85EC-7EBD-AD8C-AAB4DB515E48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42:38.747" v="1218"/>
          <ac:spMkLst>
            <pc:docMk/>
            <pc:sldMk cId="601331280" sldId="275"/>
            <ac:spMk id="37" creationId="{4EFE82FE-7465-AE46-88DF-34D347E83B84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42:38.747" v="1218"/>
          <ac:spMkLst>
            <pc:docMk/>
            <pc:sldMk cId="601331280" sldId="275"/>
            <ac:spMk id="39" creationId="{C1FDB97C-3AD1-C545-A219-4B4FCF5AEFC4}"/>
          </ac:spMkLst>
        </pc:spChg>
        <pc:grpChg chg="add">
          <ac:chgData name="Ay Uemmuehan (inf22124)" userId="S::inf22124@lehre.dhbw-stuttgart.de::196e3dee-4b4b-4985-8181-9c7ed2c8162b" providerId="AD" clId="Web-{8DEFEA82-7482-4479-A55F-06C95F3C75D0}" dt="2023-11-04T20:42:38.747" v="1218"/>
          <ac:grpSpMkLst>
            <pc:docMk/>
            <pc:sldMk cId="601331280" sldId="275"/>
            <ac:grpSpMk id="9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8DEFEA82-7482-4479-A55F-06C95F3C75D0}" dt="2023-11-04T20:42:38.747" v="1218"/>
          <ac:grpSpMkLst>
            <pc:docMk/>
            <pc:sldMk cId="601331280" sldId="275"/>
            <ac:grpSpMk id="41" creationId="{3A266FA8-F626-1C42-B021-A57818E97BEA}"/>
          </ac:grpSpMkLst>
        </pc:grpChg>
        <pc:picChg chg="add">
          <ac:chgData name="Ay Uemmuehan (inf22124)" userId="S::inf22124@lehre.dhbw-stuttgart.de::196e3dee-4b4b-4985-8181-9c7ed2c8162b" providerId="AD" clId="Web-{8DEFEA82-7482-4479-A55F-06C95F3C75D0}" dt="2023-11-04T20:42:38.747" v="1218"/>
          <ac:picMkLst>
            <pc:docMk/>
            <pc:sldMk cId="601331280" sldId="275"/>
            <ac:picMk id="5" creationId="{08CB4D08-132F-5496-820A-DFA28CCFB61F}"/>
          </ac:picMkLst>
        </pc:picChg>
        <pc:cxnChg chg="add">
          <ac:chgData name="Ay Uemmuehan (inf22124)" userId="S::inf22124@lehre.dhbw-stuttgart.de::196e3dee-4b4b-4985-8181-9c7ed2c8162b" providerId="AD" clId="Web-{8DEFEA82-7482-4479-A55F-06C95F3C75D0}" dt="2023-11-04T20:42:38.747" v="1218"/>
          <ac:cxnSpMkLst>
            <pc:docMk/>
            <pc:sldMk cId="601331280" sldId="275"/>
            <ac:cxnSpMk id="35" creationId="{D33A3282-0389-C547-8CA6-7F3E7F27B34D}"/>
          </ac:cxnSpMkLst>
        </pc:cxnChg>
      </pc:sldChg>
      <pc:sldChg chg="modSp new">
        <pc:chgData name="Ay Uemmuehan (inf22124)" userId="S::inf22124@lehre.dhbw-stuttgart.de::196e3dee-4b4b-4985-8181-9c7ed2c8162b" providerId="AD" clId="Web-{8DEFEA82-7482-4479-A55F-06C95F3C75D0}" dt="2023-11-04T20:51:49.315" v="1320" actId="20577"/>
        <pc:sldMkLst>
          <pc:docMk/>
          <pc:sldMk cId="1522584828" sldId="276"/>
        </pc:sldMkLst>
        <pc:spChg chg="mod">
          <ac:chgData name="Ay Uemmuehan (inf22124)" userId="S::inf22124@lehre.dhbw-stuttgart.de::196e3dee-4b4b-4985-8181-9c7ed2c8162b" providerId="AD" clId="Web-{8DEFEA82-7482-4479-A55F-06C95F3C75D0}" dt="2023-11-04T20:51:49.315" v="1320" actId="20577"/>
          <ac:spMkLst>
            <pc:docMk/>
            <pc:sldMk cId="1522584828" sldId="276"/>
            <ac:spMk id="2" creationId="{9DCFFE96-3F1D-AF2B-724E-4953D2A16D09}"/>
          </ac:spMkLst>
        </pc:spChg>
      </pc:sldChg>
      <pc:sldChg chg="addSp delSp modSp new mod setBg modClrScheme chgLayout">
        <pc:chgData name="Ay Uemmuehan (inf22124)" userId="S::inf22124@lehre.dhbw-stuttgart.de::196e3dee-4b4b-4985-8181-9c7ed2c8162b" providerId="AD" clId="Web-{8DEFEA82-7482-4479-A55F-06C95F3C75D0}" dt="2023-11-04T20:34:25.183" v="1216" actId="1076"/>
        <pc:sldMkLst>
          <pc:docMk/>
          <pc:sldMk cId="2056655785" sldId="277"/>
        </pc:sldMkLst>
        <pc:spChg chg="mod ord">
          <ac:chgData name="Ay Uemmuehan (inf22124)" userId="S::inf22124@lehre.dhbw-stuttgart.de::196e3dee-4b4b-4985-8181-9c7ed2c8162b" providerId="AD" clId="Web-{8DEFEA82-7482-4479-A55F-06C95F3C75D0}" dt="2023-11-04T20:34:25.183" v="1216" actId="1076"/>
          <ac:spMkLst>
            <pc:docMk/>
            <pc:sldMk cId="2056655785" sldId="277"/>
            <ac:spMk id="2" creationId="{11C661B1-9332-8992-4979-C04CB3F3B137}"/>
          </ac:spMkLst>
        </pc:spChg>
        <pc:spChg chg="del">
          <ac:chgData name="Ay Uemmuehan (inf22124)" userId="S::inf22124@lehre.dhbw-stuttgart.de::196e3dee-4b4b-4985-8181-9c7ed2c8162b" providerId="AD" clId="Web-{8DEFEA82-7482-4479-A55F-06C95F3C75D0}" dt="2023-11-04T20:31:36.506" v="1173"/>
          <ac:spMkLst>
            <pc:docMk/>
            <pc:sldMk cId="2056655785" sldId="277"/>
            <ac:spMk id="3" creationId="{AEF558D3-754B-5A95-1C4B-07D9D4D9904A}"/>
          </ac:spMkLst>
        </pc:spChg>
        <pc:spChg chg="add">
          <ac:chgData name="Ay Uemmuehan (inf22124)" userId="S::inf22124@lehre.dhbw-stuttgart.de::196e3dee-4b4b-4985-8181-9c7ed2c8162b" providerId="AD" clId="Web-{8DEFEA82-7482-4479-A55F-06C95F3C75D0}" dt="2023-11-04T20:31:47.460" v="1174"/>
          <ac:spMkLst>
            <pc:docMk/>
            <pc:sldMk cId="2056655785" sldId="277"/>
            <ac:spMk id="36" creationId="{4EFE82FE-7465-AE46-88DF-34D347E83B84}"/>
          </ac:spMkLst>
        </pc:spChg>
        <pc:grpChg chg="add">
          <ac:chgData name="Ay Uemmuehan (inf22124)" userId="S::inf22124@lehre.dhbw-stuttgart.de::196e3dee-4b4b-4985-8181-9c7ed2c8162b" providerId="AD" clId="Web-{8DEFEA82-7482-4479-A55F-06C95F3C75D0}" dt="2023-11-04T20:31:47.460" v="1174"/>
          <ac:grpSpMkLst>
            <pc:docMk/>
            <pc:sldMk cId="2056655785" sldId="277"/>
            <ac:grpSpMk id="8" creationId="{EB46B8FB-F6A2-5F47-A6CD-A7E17E69270F}"/>
          </ac:grpSpMkLst>
        </pc:grpChg>
        <pc:grpChg chg="add">
          <ac:chgData name="Ay Uemmuehan (inf22124)" userId="S::inf22124@lehre.dhbw-stuttgart.de::196e3dee-4b4b-4985-8181-9c7ed2c8162b" providerId="AD" clId="Web-{8DEFEA82-7482-4479-A55F-06C95F3C75D0}" dt="2023-11-04T20:31:47.460" v="1174"/>
          <ac:grpSpMkLst>
            <pc:docMk/>
            <pc:sldMk cId="2056655785" sldId="277"/>
            <ac:grpSpMk id="38" creationId="{66F2B51C-9578-EB41-A17E-FFF9D491ADA0}"/>
          </ac:grpSpMkLst>
        </pc:grpChg>
        <pc:picChg chg="add">
          <ac:chgData name="Ay Uemmuehan (inf22124)" userId="S::inf22124@lehre.dhbw-stuttgart.de::196e3dee-4b4b-4985-8181-9c7ed2c8162b" providerId="AD" clId="Web-{8DEFEA82-7482-4479-A55F-06C95F3C75D0}" dt="2023-11-04T20:31:47.460" v="1174"/>
          <ac:picMkLst>
            <pc:docMk/>
            <pc:sldMk cId="2056655785" sldId="277"/>
            <ac:picMk id="4" creationId="{FF0DA02E-99D5-067F-B7E5-F0C16139A645}"/>
          </ac:picMkLst>
        </pc:picChg>
        <pc:cxnChg chg="add">
          <ac:chgData name="Ay Uemmuehan (inf22124)" userId="S::inf22124@lehre.dhbw-stuttgart.de::196e3dee-4b4b-4985-8181-9c7ed2c8162b" providerId="AD" clId="Web-{8DEFEA82-7482-4479-A55F-06C95F3C75D0}" dt="2023-11-04T20:31:47.460" v="1174"/>
          <ac:cxnSpMkLst>
            <pc:docMk/>
            <pc:sldMk cId="2056655785" sldId="277"/>
            <ac:cxnSpMk id="34" creationId="{D33A3282-0389-C547-8CA6-7F3E7F27B34D}"/>
          </ac:cxnSpMkLst>
        </pc:cxnChg>
        <pc:cxnChg chg="add">
          <ac:chgData name="Ay Uemmuehan (inf22124)" userId="S::inf22124@lehre.dhbw-stuttgart.de::196e3dee-4b4b-4985-8181-9c7ed2c8162b" providerId="AD" clId="Web-{8DEFEA82-7482-4479-A55F-06C95F3C75D0}" dt="2023-11-04T20:31:47.460" v="1174"/>
          <ac:cxnSpMkLst>
            <pc:docMk/>
            <pc:sldMk cId="2056655785" sldId="277"/>
            <ac:cxnSpMk id="47" creationId="{EEA70831-9A8D-3B4D-8EA5-EE32F93E94E9}"/>
          </ac:cxnSpMkLst>
        </pc:cxnChg>
      </pc:sldChg>
      <pc:sldChg chg="modSp new">
        <pc:chgData name="Ay Uemmuehan (inf22124)" userId="S::inf22124@lehre.dhbw-stuttgart.de::196e3dee-4b4b-4985-8181-9c7ed2c8162b" providerId="AD" clId="Web-{8DEFEA82-7482-4479-A55F-06C95F3C75D0}" dt="2023-11-04T20:51:38.408" v="1317" actId="20577"/>
        <pc:sldMkLst>
          <pc:docMk/>
          <pc:sldMk cId="2585362353" sldId="278"/>
        </pc:sldMkLst>
        <pc:spChg chg="mod">
          <ac:chgData name="Ay Uemmuehan (inf22124)" userId="S::inf22124@lehre.dhbw-stuttgart.de::196e3dee-4b4b-4985-8181-9c7ed2c8162b" providerId="AD" clId="Web-{8DEFEA82-7482-4479-A55F-06C95F3C75D0}" dt="2023-11-04T20:51:38.408" v="1317" actId="20577"/>
          <ac:spMkLst>
            <pc:docMk/>
            <pc:sldMk cId="2585362353" sldId="278"/>
            <ac:spMk id="2" creationId="{A256D4A8-8CEC-72C4-2B29-7ABBD63B306C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1:41.658" v="1318" actId="20577"/>
        <pc:sldMkLst>
          <pc:docMk/>
          <pc:sldMk cId="3125105261" sldId="279"/>
        </pc:sldMkLst>
        <pc:spChg chg="mod">
          <ac:chgData name="Ay Uemmuehan (inf22124)" userId="S::inf22124@lehre.dhbw-stuttgart.de::196e3dee-4b4b-4985-8181-9c7ed2c8162b" providerId="AD" clId="Web-{8DEFEA82-7482-4479-A55F-06C95F3C75D0}" dt="2023-11-04T20:51:41.658" v="1318" actId="20577"/>
          <ac:spMkLst>
            <pc:docMk/>
            <pc:sldMk cId="3125105261" sldId="279"/>
            <ac:spMk id="2" creationId="{C1A2E158-880C-DE91-3F62-107E4B49913F}"/>
          </ac:spMkLst>
        </pc:spChg>
      </pc:sldChg>
      <pc:sldChg chg="modSp new">
        <pc:chgData name="Ay Uemmuehan (inf22124)" userId="S::inf22124@lehre.dhbw-stuttgart.de::196e3dee-4b4b-4985-8181-9c7ed2c8162b" providerId="AD" clId="Web-{8DEFEA82-7482-4479-A55F-06C95F3C75D0}" dt="2023-11-04T20:51:19.376" v="1311" actId="20577"/>
        <pc:sldMkLst>
          <pc:docMk/>
          <pc:sldMk cId="100427326" sldId="280"/>
        </pc:sldMkLst>
        <pc:spChg chg="mod">
          <ac:chgData name="Ay Uemmuehan (inf22124)" userId="S::inf22124@lehre.dhbw-stuttgart.de::196e3dee-4b4b-4985-8181-9c7ed2c8162b" providerId="AD" clId="Web-{8DEFEA82-7482-4479-A55F-06C95F3C75D0}" dt="2023-11-04T20:51:19.376" v="1311" actId="20577"/>
          <ac:spMkLst>
            <pc:docMk/>
            <pc:sldMk cId="100427326" sldId="280"/>
            <ac:spMk id="2" creationId="{6498D4ED-7A4B-263A-5894-D10CAF2BFEF2}"/>
          </ac:spMkLst>
        </pc:spChg>
      </pc:sldChg>
      <pc:sldMasterChg chg="del delSldLayout">
        <pc:chgData name="Ay Uemmuehan (inf22124)" userId="S::inf22124@lehre.dhbw-stuttgart.de::196e3dee-4b4b-4985-8181-9c7ed2c8162b" providerId="AD" clId="Web-{8DEFEA82-7482-4479-A55F-06C95F3C75D0}" dt="2023-11-04T19:41:52.733" v="7"/>
        <pc:sldMasterMkLst>
          <pc:docMk/>
          <pc:sldMasterMk cId="594725491" sldId="2147483648"/>
        </pc:sldMasterMkLst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addSldLayout">
        <pc:chgData name="Ay Uemmuehan (inf22124)" userId="S::inf22124@lehre.dhbw-stuttgart.de::196e3dee-4b4b-4985-8181-9c7ed2c8162b" providerId="AD" clId="Web-{8DEFEA82-7482-4479-A55F-06C95F3C75D0}" dt="2023-11-04T19:41:52.733" v="7"/>
        <pc:sldMasterMkLst>
          <pc:docMk/>
          <pc:sldMasterMk cId="703594476" sldId="2147483712"/>
        </pc:sldMasterMkLst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763146154" sldId="2147483701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4120953417" sldId="2147483702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289107902" sldId="2147483703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956903062" sldId="2147483704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3875321138" sldId="2147483705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506097929" sldId="2147483706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1996042054" sldId="2147483707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2954920327" sldId="2147483708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1075662913" sldId="2147483709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1584359589" sldId="2147483710"/>
          </pc:sldLayoutMkLst>
        </pc:sldLayoutChg>
        <pc:sldLayoutChg chg="add">
          <pc:chgData name="Ay Uemmuehan (inf22124)" userId="S::inf22124@lehre.dhbw-stuttgart.de::196e3dee-4b4b-4985-8181-9c7ed2c8162b" providerId="AD" clId="Web-{8DEFEA82-7482-4479-A55F-06C95F3C75D0}" dt="2023-11-04T19:41:52.733" v="7"/>
          <pc:sldLayoutMkLst>
            <pc:docMk/>
            <pc:sldMasterMk cId="703594476" sldId="2147483712"/>
            <pc:sldLayoutMk cId="2882743989" sldId="214748371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678BE-3333-4941-AC6A-2FC334C836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6E1381-FBA9-4EFF-AB32-2E708E7DB723}">
      <dgm:prSet/>
      <dgm:spPr/>
      <dgm:t>
        <a:bodyPr/>
        <a:lstStyle/>
        <a:p>
          <a:pPr>
            <a:defRPr cap="all"/>
          </a:pPr>
          <a:r>
            <a:rPr lang="de-DE"/>
            <a:t>AAS: Visual Depiction of products, which are called assets</a:t>
          </a:r>
          <a:endParaRPr lang="en-US"/>
        </a:p>
      </dgm:t>
    </dgm:pt>
    <dgm:pt modelId="{D91024C6-D066-4835-ACC9-4C38C8F006CF}" type="parTrans" cxnId="{5EB0946D-ACF1-415E-B362-0F58EE29EFF6}">
      <dgm:prSet/>
      <dgm:spPr/>
      <dgm:t>
        <a:bodyPr/>
        <a:lstStyle/>
        <a:p>
          <a:endParaRPr lang="en-US"/>
        </a:p>
      </dgm:t>
    </dgm:pt>
    <dgm:pt modelId="{8D720D9A-3DE3-4FBF-9021-E4C5C1FF2D57}" type="sibTrans" cxnId="{5EB0946D-ACF1-415E-B362-0F58EE29EFF6}">
      <dgm:prSet/>
      <dgm:spPr/>
      <dgm:t>
        <a:bodyPr/>
        <a:lstStyle/>
        <a:p>
          <a:endParaRPr lang="en-US"/>
        </a:p>
      </dgm:t>
    </dgm:pt>
    <dgm:pt modelId="{2375B0B1-17A3-4357-9BCC-B598F996457A}">
      <dgm:prSet/>
      <dgm:spPr/>
      <dgm:t>
        <a:bodyPr/>
        <a:lstStyle/>
        <a:p>
          <a:pPr>
            <a:defRPr cap="all"/>
          </a:pPr>
          <a:r>
            <a:rPr lang="de-DE"/>
            <a:t>Fraunhofer Project</a:t>
          </a:r>
          <a:endParaRPr lang="en-US"/>
        </a:p>
      </dgm:t>
    </dgm:pt>
    <dgm:pt modelId="{8AAB1F89-8839-4387-A93E-F59C2D59B5CD}" type="parTrans" cxnId="{1AA32120-2E3F-4051-A9B5-C5596D40D168}">
      <dgm:prSet/>
      <dgm:spPr/>
      <dgm:t>
        <a:bodyPr/>
        <a:lstStyle/>
        <a:p>
          <a:endParaRPr lang="en-US"/>
        </a:p>
      </dgm:t>
    </dgm:pt>
    <dgm:pt modelId="{0923303C-65FC-43BF-BADB-A5E1D1878198}" type="sibTrans" cxnId="{1AA32120-2E3F-4051-A9B5-C5596D40D168}">
      <dgm:prSet/>
      <dgm:spPr/>
      <dgm:t>
        <a:bodyPr/>
        <a:lstStyle/>
        <a:p>
          <a:endParaRPr lang="en-US"/>
        </a:p>
      </dgm:t>
    </dgm:pt>
    <dgm:pt modelId="{1169824F-1484-4F2D-B41A-133D7D945C07}" type="pres">
      <dgm:prSet presAssocID="{4CF678BE-3333-4941-AC6A-2FC334C836CF}" presName="root" presStyleCnt="0">
        <dgm:presLayoutVars>
          <dgm:dir/>
          <dgm:resizeHandles val="exact"/>
        </dgm:presLayoutVars>
      </dgm:prSet>
      <dgm:spPr/>
    </dgm:pt>
    <dgm:pt modelId="{AC31A6EF-3AE8-4B88-8B77-66FE5789CC2F}" type="pres">
      <dgm:prSet presAssocID="{A66E1381-FBA9-4EFF-AB32-2E708E7DB723}" presName="compNode" presStyleCnt="0"/>
      <dgm:spPr/>
    </dgm:pt>
    <dgm:pt modelId="{C02BB0DB-1E14-4726-8FC8-C4D34E63FAA6}" type="pres">
      <dgm:prSet presAssocID="{A66E1381-FBA9-4EFF-AB32-2E708E7DB723}" presName="iconBgRect" presStyleLbl="bgShp" presStyleIdx="0" presStyleCnt="2"/>
      <dgm:spPr/>
    </dgm:pt>
    <dgm:pt modelId="{C5534776-D27D-4A28-8F83-72FCF784594E}" type="pres">
      <dgm:prSet presAssocID="{A66E1381-FBA9-4EFF-AB32-2E708E7DB72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303C33E5-C81B-43F3-9F0F-CD30814D13E6}" type="pres">
      <dgm:prSet presAssocID="{A66E1381-FBA9-4EFF-AB32-2E708E7DB723}" presName="spaceRect" presStyleCnt="0"/>
      <dgm:spPr/>
    </dgm:pt>
    <dgm:pt modelId="{23007727-FA22-4EDA-AF55-C2CA43A9ADA8}" type="pres">
      <dgm:prSet presAssocID="{A66E1381-FBA9-4EFF-AB32-2E708E7DB723}" presName="textRect" presStyleLbl="revTx" presStyleIdx="0" presStyleCnt="2">
        <dgm:presLayoutVars>
          <dgm:chMax val="1"/>
          <dgm:chPref val="1"/>
        </dgm:presLayoutVars>
      </dgm:prSet>
      <dgm:spPr/>
    </dgm:pt>
    <dgm:pt modelId="{355F0B7F-A6C5-48E1-BA59-0A891DC7FDF2}" type="pres">
      <dgm:prSet presAssocID="{8D720D9A-3DE3-4FBF-9021-E4C5C1FF2D57}" presName="sibTrans" presStyleCnt="0"/>
      <dgm:spPr/>
    </dgm:pt>
    <dgm:pt modelId="{2B50297C-45C5-4299-AE3F-CCB817A098BC}" type="pres">
      <dgm:prSet presAssocID="{2375B0B1-17A3-4357-9BCC-B598F996457A}" presName="compNode" presStyleCnt="0"/>
      <dgm:spPr/>
    </dgm:pt>
    <dgm:pt modelId="{69EE3FE1-EFFE-441B-8124-875ABDD44D71}" type="pres">
      <dgm:prSet presAssocID="{2375B0B1-17A3-4357-9BCC-B598F996457A}" presName="iconBgRect" presStyleLbl="bgShp" presStyleIdx="1" presStyleCnt="2"/>
      <dgm:spPr/>
    </dgm:pt>
    <dgm:pt modelId="{F4E558C9-1C1F-46C6-919C-4C7325E70C73}" type="pres">
      <dgm:prSet presAssocID="{2375B0B1-17A3-4357-9BCC-B598F99645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tt"/>
        </a:ext>
      </dgm:extLst>
    </dgm:pt>
    <dgm:pt modelId="{D0261530-C8E6-47A6-83C2-7DF866801891}" type="pres">
      <dgm:prSet presAssocID="{2375B0B1-17A3-4357-9BCC-B598F996457A}" presName="spaceRect" presStyleCnt="0"/>
      <dgm:spPr/>
    </dgm:pt>
    <dgm:pt modelId="{E5559104-6BB7-4199-9A5B-7A2BD917C626}" type="pres">
      <dgm:prSet presAssocID="{2375B0B1-17A3-4357-9BCC-B598F996457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1D16012-08EF-49FD-97D5-0762AB7474CE}" type="presOf" srcId="{4CF678BE-3333-4941-AC6A-2FC334C836CF}" destId="{1169824F-1484-4F2D-B41A-133D7D945C07}" srcOrd="0" destOrd="0" presId="urn:microsoft.com/office/officeart/2018/5/layout/IconCircleLabelList"/>
    <dgm:cxn modelId="{1AA32120-2E3F-4051-A9B5-C5596D40D168}" srcId="{4CF678BE-3333-4941-AC6A-2FC334C836CF}" destId="{2375B0B1-17A3-4357-9BCC-B598F996457A}" srcOrd="1" destOrd="0" parTransId="{8AAB1F89-8839-4387-A93E-F59C2D59B5CD}" sibTransId="{0923303C-65FC-43BF-BADB-A5E1D1878198}"/>
    <dgm:cxn modelId="{316D312F-CDDE-4075-8A31-32A88A0A09B5}" type="presOf" srcId="{A66E1381-FBA9-4EFF-AB32-2E708E7DB723}" destId="{23007727-FA22-4EDA-AF55-C2CA43A9ADA8}" srcOrd="0" destOrd="0" presId="urn:microsoft.com/office/officeart/2018/5/layout/IconCircleLabelList"/>
    <dgm:cxn modelId="{CD5E0E5E-4063-4E6C-AE90-ABB2FA4249FD}" type="presOf" srcId="{2375B0B1-17A3-4357-9BCC-B598F996457A}" destId="{E5559104-6BB7-4199-9A5B-7A2BD917C626}" srcOrd="0" destOrd="0" presId="urn:microsoft.com/office/officeart/2018/5/layout/IconCircleLabelList"/>
    <dgm:cxn modelId="{5EB0946D-ACF1-415E-B362-0F58EE29EFF6}" srcId="{4CF678BE-3333-4941-AC6A-2FC334C836CF}" destId="{A66E1381-FBA9-4EFF-AB32-2E708E7DB723}" srcOrd="0" destOrd="0" parTransId="{D91024C6-D066-4835-ACC9-4C38C8F006CF}" sibTransId="{8D720D9A-3DE3-4FBF-9021-E4C5C1FF2D57}"/>
    <dgm:cxn modelId="{59443D1C-EF76-480D-89D7-106F9C00D42C}" type="presParOf" srcId="{1169824F-1484-4F2D-B41A-133D7D945C07}" destId="{AC31A6EF-3AE8-4B88-8B77-66FE5789CC2F}" srcOrd="0" destOrd="0" presId="urn:microsoft.com/office/officeart/2018/5/layout/IconCircleLabelList"/>
    <dgm:cxn modelId="{01C9ABB1-CD72-487E-941D-3378D53B9814}" type="presParOf" srcId="{AC31A6EF-3AE8-4B88-8B77-66FE5789CC2F}" destId="{C02BB0DB-1E14-4726-8FC8-C4D34E63FAA6}" srcOrd="0" destOrd="0" presId="urn:microsoft.com/office/officeart/2018/5/layout/IconCircleLabelList"/>
    <dgm:cxn modelId="{AF5A99DB-D316-40F5-B377-257C847ECA3A}" type="presParOf" srcId="{AC31A6EF-3AE8-4B88-8B77-66FE5789CC2F}" destId="{C5534776-D27D-4A28-8F83-72FCF784594E}" srcOrd="1" destOrd="0" presId="urn:microsoft.com/office/officeart/2018/5/layout/IconCircleLabelList"/>
    <dgm:cxn modelId="{18826257-070C-411B-B811-6E20329CF924}" type="presParOf" srcId="{AC31A6EF-3AE8-4B88-8B77-66FE5789CC2F}" destId="{303C33E5-C81B-43F3-9F0F-CD30814D13E6}" srcOrd="2" destOrd="0" presId="urn:microsoft.com/office/officeart/2018/5/layout/IconCircleLabelList"/>
    <dgm:cxn modelId="{BA393814-0C61-448F-82DA-C6F08671206A}" type="presParOf" srcId="{AC31A6EF-3AE8-4B88-8B77-66FE5789CC2F}" destId="{23007727-FA22-4EDA-AF55-C2CA43A9ADA8}" srcOrd="3" destOrd="0" presId="urn:microsoft.com/office/officeart/2018/5/layout/IconCircleLabelList"/>
    <dgm:cxn modelId="{2203EE13-32EC-4375-9701-E67E95C579D9}" type="presParOf" srcId="{1169824F-1484-4F2D-B41A-133D7D945C07}" destId="{355F0B7F-A6C5-48E1-BA59-0A891DC7FDF2}" srcOrd="1" destOrd="0" presId="urn:microsoft.com/office/officeart/2018/5/layout/IconCircleLabelList"/>
    <dgm:cxn modelId="{6BE3431C-2091-4D57-AA2E-88B34395465A}" type="presParOf" srcId="{1169824F-1484-4F2D-B41A-133D7D945C07}" destId="{2B50297C-45C5-4299-AE3F-CCB817A098BC}" srcOrd="2" destOrd="0" presId="urn:microsoft.com/office/officeart/2018/5/layout/IconCircleLabelList"/>
    <dgm:cxn modelId="{3D054A83-A6A0-47B6-B84B-7036F4FB5B51}" type="presParOf" srcId="{2B50297C-45C5-4299-AE3F-CCB817A098BC}" destId="{69EE3FE1-EFFE-441B-8124-875ABDD44D71}" srcOrd="0" destOrd="0" presId="urn:microsoft.com/office/officeart/2018/5/layout/IconCircleLabelList"/>
    <dgm:cxn modelId="{202C41A9-67F1-4E9A-8B21-E19AED6D0D6E}" type="presParOf" srcId="{2B50297C-45C5-4299-AE3F-CCB817A098BC}" destId="{F4E558C9-1C1F-46C6-919C-4C7325E70C73}" srcOrd="1" destOrd="0" presId="urn:microsoft.com/office/officeart/2018/5/layout/IconCircleLabelList"/>
    <dgm:cxn modelId="{51A0F05F-E2C5-4638-8A06-0B7908CC807B}" type="presParOf" srcId="{2B50297C-45C5-4299-AE3F-CCB817A098BC}" destId="{D0261530-C8E6-47A6-83C2-7DF866801891}" srcOrd="2" destOrd="0" presId="urn:microsoft.com/office/officeart/2018/5/layout/IconCircleLabelList"/>
    <dgm:cxn modelId="{D3F9381A-3CE8-4CB4-96B7-8BFD021951CE}" type="presParOf" srcId="{2B50297C-45C5-4299-AE3F-CCB817A098BC}" destId="{E5559104-6BB7-4199-9A5B-7A2BD917C62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BFF29D-F5FE-41BC-8175-7A97DEF3E0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CDB81E-B892-453C-9B48-BDEAE27CFB2D}">
      <dgm:prSet/>
      <dgm:spPr/>
      <dgm:t>
        <a:bodyPr/>
        <a:lstStyle/>
        <a:p>
          <a:r>
            <a:rPr lang="de-DE"/>
            <a:t>Risk Analysis</a:t>
          </a:r>
          <a:endParaRPr lang="en-US"/>
        </a:p>
      </dgm:t>
    </dgm:pt>
    <dgm:pt modelId="{92955BDB-417B-49E5-AF8E-4C72F3C1143C}" type="parTrans" cxnId="{7E4B5C4B-0C1E-4681-A671-8CCD2EBF3A76}">
      <dgm:prSet/>
      <dgm:spPr/>
      <dgm:t>
        <a:bodyPr/>
        <a:lstStyle/>
        <a:p>
          <a:endParaRPr lang="en-US"/>
        </a:p>
      </dgm:t>
    </dgm:pt>
    <dgm:pt modelId="{06F2CAC8-1A6B-4041-BBCD-4379F6F5930A}" type="sibTrans" cxnId="{7E4B5C4B-0C1E-4681-A671-8CCD2EBF3A76}">
      <dgm:prSet/>
      <dgm:spPr/>
      <dgm:t>
        <a:bodyPr/>
        <a:lstStyle/>
        <a:p>
          <a:endParaRPr lang="en-US"/>
        </a:p>
      </dgm:t>
    </dgm:pt>
    <dgm:pt modelId="{FB08A12F-1F83-4448-B3A4-945D4D0E3E20}">
      <dgm:prSet/>
      <dgm:spPr/>
      <dgm:t>
        <a:bodyPr/>
        <a:lstStyle/>
        <a:p>
          <a:r>
            <a:rPr lang="de-DE"/>
            <a:t>Analogical Method</a:t>
          </a:r>
          <a:endParaRPr lang="en-US"/>
        </a:p>
      </dgm:t>
    </dgm:pt>
    <dgm:pt modelId="{9F23CCFE-F058-4979-AA04-D9484A5DE50C}" type="parTrans" cxnId="{13A32A13-4CE6-4A4A-BE38-5DE09F0CCA22}">
      <dgm:prSet/>
      <dgm:spPr/>
      <dgm:t>
        <a:bodyPr/>
        <a:lstStyle/>
        <a:p>
          <a:endParaRPr lang="en-US"/>
        </a:p>
      </dgm:t>
    </dgm:pt>
    <dgm:pt modelId="{E4715B45-5F58-4D31-B10F-E720FC34F2E9}" type="sibTrans" cxnId="{13A32A13-4CE6-4A4A-BE38-5DE09F0CCA22}">
      <dgm:prSet/>
      <dgm:spPr/>
      <dgm:t>
        <a:bodyPr/>
        <a:lstStyle/>
        <a:p>
          <a:endParaRPr lang="en-US"/>
        </a:p>
      </dgm:t>
    </dgm:pt>
    <dgm:pt modelId="{2A2C4830-DFAB-44BC-BF78-D9150A9E429D}">
      <dgm:prSet/>
      <dgm:spPr/>
      <dgm:t>
        <a:bodyPr/>
        <a:lstStyle/>
        <a:p>
          <a:r>
            <a:rPr lang="de-DE"/>
            <a:t>GANTT-Diagram</a:t>
          </a:r>
          <a:endParaRPr lang="en-US"/>
        </a:p>
      </dgm:t>
    </dgm:pt>
    <dgm:pt modelId="{5B07E59E-4319-4BFE-865B-7D15D6ED3945}" type="parTrans" cxnId="{F9197D65-4BBA-4230-AE58-9A73BE2BFF50}">
      <dgm:prSet/>
      <dgm:spPr/>
      <dgm:t>
        <a:bodyPr/>
        <a:lstStyle/>
        <a:p>
          <a:endParaRPr lang="en-US"/>
        </a:p>
      </dgm:t>
    </dgm:pt>
    <dgm:pt modelId="{5A652F56-4694-4B54-8AC1-BF02CA4A2B5A}" type="sibTrans" cxnId="{F9197D65-4BBA-4230-AE58-9A73BE2BFF50}">
      <dgm:prSet/>
      <dgm:spPr/>
      <dgm:t>
        <a:bodyPr/>
        <a:lstStyle/>
        <a:p>
          <a:endParaRPr lang="en-US"/>
        </a:p>
      </dgm:t>
    </dgm:pt>
    <dgm:pt modelId="{9F0603C5-5323-447C-B1E9-E73976A0B7A0}" type="pres">
      <dgm:prSet presAssocID="{BEBFF29D-F5FE-41BC-8175-7A97DEF3E0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A74BEF-54E2-41F6-B5FD-ABF300F75430}" type="pres">
      <dgm:prSet presAssocID="{57CDB81E-B892-453C-9B48-BDEAE27CFB2D}" presName="hierRoot1" presStyleCnt="0"/>
      <dgm:spPr/>
    </dgm:pt>
    <dgm:pt modelId="{4E0DAB55-3277-4807-A918-A9ADD7EB5EF1}" type="pres">
      <dgm:prSet presAssocID="{57CDB81E-B892-453C-9B48-BDEAE27CFB2D}" presName="composite" presStyleCnt="0"/>
      <dgm:spPr/>
    </dgm:pt>
    <dgm:pt modelId="{39445CA4-3E69-4255-88FD-7DD90F84AE50}" type="pres">
      <dgm:prSet presAssocID="{57CDB81E-B892-453C-9B48-BDEAE27CFB2D}" presName="background" presStyleLbl="node0" presStyleIdx="0" presStyleCnt="3"/>
      <dgm:spPr/>
    </dgm:pt>
    <dgm:pt modelId="{C75985AC-CB9A-4835-9AFE-81A71306C430}" type="pres">
      <dgm:prSet presAssocID="{57CDB81E-B892-453C-9B48-BDEAE27CFB2D}" presName="text" presStyleLbl="fgAcc0" presStyleIdx="0" presStyleCnt="3">
        <dgm:presLayoutVars>
          <dgm:chPref val="3"/>
        </dgm:presLayoutVars>
      </dgm:prSet>
      <dgm:spPr/>
    </dgm:pt>
    <dgm:pt modelId="{8A171105-4097-4975-B4C8-1180280F9EB7}" type="pres">
      <dgm:prSet presAssocID="{57CDB81E-B892-453C-9B48-BDEAE27CFB2D}" presName="hierChild2" presStyleCnt="0"/>
      <dgm:spPr/>
    </dgm:pt>
    <dgm:pt modelId="{BF274DE3-CC71-48B3-BE6D-DD2CF638BF4E}" type="pres">
      <dgm:prSet presAssocID="{FB08A12F-1F83-4448-B3A4-945D4D0E3E20}" presName="hierRoot1" presStyleCnt="0"/>
      <dgm:spPr/>
    </dgm:pt>
    <dgm:pt modelId="{8F2E934D-2FC5-46FB-85E8-674FC0F16647}" type="pres">
      <dgm:prSet presAssocID="{FB08A12F-1F83-4448-B3A4-945D4D0E3E20}" presName="composite" presStyleCnt="0"/>
      <dgm:spPr/>
    </dgm:pt>
    <dgm:pt modelId="{D27C71CB-E840-438B-9A18-B8B3BB9391A0}" type="pres">
      <dgm:prSet presAssocID="{FB08A12F-1F83-4448-B3A4-945D4D0E3E20}" presName="background" presStyleLbl="node0" presStyleIdx="1" presStyleCnt="3"/>
      <dgm:spPr/>
    </dgm:pt>
    <dgm:pt modelId="{03BFF187-FF5F-4C80-B4A2-78FAB74D2AB5}" type="pres">
      <dgm:prSet presAssocID="{FB08A12F-1F83-4448-B3A4-945D4D0E3E20}" presName="text" presStyleLbl="fgAcc0" presStyleIdx="1" presStyleCnt="3">
        <dgm:presLayoutVars>
          <dgm:chPref val="3"/>
        </dgm:presLayoutVars>
      </dgm:prSet>
      <dgm:spPr/>
    </dgm:pt>
    <dgm:pt modelId="{AD508AF0-6DBD-4EA1-92B1-D1355FC76256}" type="pres">
      <dgm:prSet presAssocID="{FB08A12F-1F83-4448-B3A4-945D4D0E3E20}" presName="hierChild2" presStyleCnt="0"/>
      <dgm:spPr/>
    </dgm:pt>
    <dgm:pt modelId="{2C837877-1063-4BC6-9DD3-866CFB506A80}" type="pres">
      <dgm:prSet presAssocID="{2A2C4830-DFAB-44BC-BF78-D9150A9E429D}" presName="hierRoot1" presStyleCnt="0"/>
      <dgm:spPr/>
    </dgm:pt>
    <dgm:pt modelId="{A8C95751-489D-414F-A567-5E59C6DC5C04}" type="pres">
      <dgm:prSet presAssocID="{2A2C4830-DFAB-44BC-BF78-D9150A9E429D}" presName="composite" presStyleCnt="0"/>
      <dgm:spPr/>
    </dgm:pt>
    <dgm:pt modelId="{C4877B83-19FE-426D-8FDD-62D6812CF43E}" type="pres">
      <dgm:prSet presAssocID="{2A2C4830-DFAB-44BC-BF78-D9150A9E429D}" presName="background" presStyleLbl="node0" presStyleIdx="2" presStyleCnt="3"/>
      <dgm:spPr/>
    </dgm:pt>
    <dgm:pt modelId="{F81ED483-6FD8-453B-A61E-F8421BA6DD73}" type="pres">
      <dgm:prSet presAssocID="{2A2C4830-DFAB-44BC-BF78-D9150A9E429D}" presName="text" presStyleLbl="fgAcc0" presStyleIdx="2" presStyleCnt="3">
        <dgm:presLayoutVars>
          <dgm:chPref val="3"/>
        </dgm:presLayoutVars>
      </dgm:prSet>
      <dgm:spPr/>
    </dgm:pt>
    <dgm:pt modelId="{7D8CB2D9-A230-4A1E-A41E-F11DE3423121}" type="pres">
      <dgm:prSet presAssocID="{2A2C4830-DFAB-44BC-BF78-D9150A9E429D}" presName="hierChild2" presStyleCnt="0"/>
      <dgm:spPr/>
    </dgm:pt>
  </dgm:ptLst>
  <dgm:cxnLst>
    <dgm:cxn modelId="{13A32A13-4CE6-4A4A-BE38-5DE09F0CCA22}" srcId="{BEBFF29D-F5FE-41BC-8175-7A97DEF3E08A}" destId="{FB08A12F-1F83-4448-B3A4-945D4D0E3E20}" srcOrd="1" destOrd="0" parTransId="{9F23CCFE-F058-4979-AA04-D9484A5DE50C}" sibTransId="{E4715B45-5F58-4D31-B10F-E720FC34F2E9}"/>
    <dgm:cxn modelId="{F9197D65-4BBA-4230-AE58-9A73BE2BFF50}" srcId="{BEBFF29D-F5FE-41BC-8175-7A97DEF3E08A}" destId="{2A2C4830-DFAB-44BC-BF78-D9150A9E429D}" srcOrd="2" destOrd="0" parTransId="{5B07E59E-4319-4BFE-865B-7D15D6ED3945}" sibTransId="{5A652F56-4694-4B54-8AC1-BF02CA4A2B5A}"/>
    <dgm:cxn modelId="{6BB4E346-0878-465D-8557-9C628E753FA2}" type="presOf" srcId="{2A2C4830-DFAB-44BC-BF78-D9150A9E429D}" destId="{F81ED483-6FD8-453B-A61E-F8421BA6DD73}" srcOrd="0" destOrd="0" presId="urn:microsoft.com/office/officeart/2005/8/layout/hierarchy1"/>
    <dgm:cxn modelId="{7E4B5C4B-0C1E-4681-A671-8CCD2EBF3A76}" srcId="{BEBFF29D-F5FE-41BC-8175-7A97DEF3E08A}" destId="{57CDB81E-B892-453C-9B48-BDEAE27CFB2D}" srcOrd="0" destOrd="0" parTransId="{92955BDB-417B-49E5-AF8E-4C72F3C1143C}" sibTransId="{06F2CAC8-1A6B-4041-BBCD-4379F6F5930A}"/>
    <dgm:cxn modelId="{E3EAC19E-6D9C-4B56-A4C0-D4B34217EADD}" type="presOf" srcId="{FB08A12F-1F83-4448-B3A4-945D4D0E3E20}" destId="{03BFF187-FF5F-4C80-B4A2-78FAB74D2AB5}" srcOrd="0" destOrd="0" presId="urn:microsoft.com/office/officeart/2005/8/layout/hierarchy1"/>
    <dgm:cxn modelId="{D6A8ADA8-0A96-47BA-BF2A-69724E507DAA}" type="presOf" srcId="{BEBFF29D-F5FE-41BC-8175-7A97DEF3E08A}" destId="{9F0603C5-5323-447C-B1E9-E73976A0B7A0}" srcOrd="0" destOrd="0" presId="urn:microsoft.com/office/officeart/2005/8/layout/hierarchy1"/>
    <dgm:cxn modelId="{4738D3E5-38D5-4EDF-94B2-18BB33E344B6}" type="presOf" srcId="{57CDB81E-B892-453C-9B48-BDEAE27CFB2D}" destId="{C75985AC-CB9A-4835-9AFE-81A71306C430}" srcOrd="0" destOrd="0" presId="urn:microsoft.com/office/officeart/2005/8/layout/hierarchy1"/>
    <dgm:cxn modelId="{F1AA1E00-BEE2-4EBA-BD02-F61035675BD8}" type="presParOf" srcId="{9F0603C5-5323-447C-B1E9-E73976A0B7A0}" destId="{A2A74BEF-54E2-41F6-B5FD-ABF300F75430}" srcOrd="0" destOrd="0" presId="urn:microsoft.com/office/officeart/2005/8/layout/hierarchy1"/>
    <dgm:cxn modelId="{D19C0D60-AF5D-4E5A-B538-15049C756B9C}" type="presParOf" srcId="{A2A74BEF-54E2-41F6-B5FD-ABF300F75430}" destId="{4E0DAB55-3277-4807-A918-A9ADD7EB5EF1}" srcOrd="0" destOrd="0" presId="urn:microsoft.com/office/officeart/2005/8/layout/hierarchy1"/>
    <dgm:cxn modelId="{066948F0-54B1-4498-A09E-ED998AE5C18B}" type="presParOf" srcId="{4E0DAB55-3277-4807-A918-A9ADD7EB5EF1}" destId="{39445CA4-3E69-4255-88FD-7DD90F84AE50}" srcOrd="0" destOrd="0" presId="urn:microsoft.com/office/officeart/2005/8/layout/hierarchy1"/>
    <dgm:cxn modelId="{AE8C55DA-516F-4128-8E54-2F527D26FDC6}" type="presParOf" srcId="{4E0DAB55-3277-4807-A918-A9ADD7EB5EF1}" destId="{C75985AC-CB9A-4835-9AFE-81A71306C430}" srcOrd="1" destOrd="0" presId="urn:microsoft.com/office/officeart/2005/8/layout/hierarchy1"/>
    <dgm:cxn modelId="{66B61B97-318C-412B-B87B-0093E27C7FBB}" type="presParOf" srcId="{A2A74BEF-54E2-41F6-B5FD-ABF300F75430}" destId="{8A171105-4097-4975-B4C8-1180280F9EB7}" srcOrd="1" destOrd="0" presId="urn:microsoft.com/office/officeart/2005/8/layout/hierarchy1"/>
    <dgm:cxn modelId="{1936BAD1-1B3F-4B9F-9B2E-BE137B2D98FD}" type="presParOf" srcId="{9F0603C5-5323-447C-B1E9-E73976A0B7A0}" destId="{BF274DE3-CC71-48B3-BE6D-DD2CF638BF4E}" srcOrd="1" destOrd="0" presId="urn:microsoft.com/office/officeart/2005/8/layout/hierarchy1"/>
    <dgm:cxn modelId="{DC8EFD37-83A5-44B5-9C73-63A6A7811B2D}" type="presParOf" srcId="{BF274DE3-CC71-48B3-BE6D-DD2CF638BF4E}" destId="{8F2E934D-2FC5-46FB-85E8-674FC0F16647}" srcOrd="0" destOrd="0" presId="urn:microsoft.com/office/officeart/2005/8/layout/hierarchy1"/>
    <dgm:cxn modelId="{51919EE5-34CC-4FA9-A8BB-8992B74B0D40}" type="presParOf" srcId="{8F2E934D-2FC5-46FB-85E8-674FC0F16647}" destId="{D27C71CB-E840-438B-9A18-B8B3BB9391A0}" srcOrd="0" destOrd="0" presId="urn:microsoft.com/office/officeart/2005/8/layout/hierarchy1"/>
    <dgm:cxn modelId="{BCC2FB61-2327-40A4-8C76-B4C25B0E7ECF}" type="presParOf" srcId="{8F2E934D-2FC5-46FB-85E8-674FC0F16647}" destId="{03BFF187-FF5F-4C80-B4A2-78FAB74D2AB5}" srcOrd="1" destOrd="0" presId="urn:microsoft.com/office/officeart/2005/8/layout/hierarchy1"/>
    <dgm:cxn modelId="{8E44DB63-A585-4E79-AA22-8982428727E3}" type="presParOf" srcId="{BF274DE3-CC71-48B3-BE6D-DD2CF638BF4E}" destId="{AD508AF0-6DBD-4EA1-92B1-D1355FC76256}" srcOrd="1" destOrd="0" presId="urn:microsoft.com/office/officeart/2005/8/layout/hierarchy1"/>
    <dgm:cxn modelId="{D11A2635-3EC4-4903-8EEB-0D55A0947B8D}" type="presParOf" srcId="{9F0603C5-5323-447C-B1E9-E73976A0B7A0}" destId="{2C837877-1063-4BC6-9DD3-866CFB506A80}" srcOrd="2" destOrd="0" presId="urn:microsoft.com/office/officeart/2005/8/layout/hierarchy1"/>
    <dgm:cxn modelId="{92E949C8-535D-40C5-A819-B872E9D9C34A}" type="presParOf" srcId="{2C837877-1063-4BC6-9DD3-866CFB506A80}" destId="{A8C95751-489D-414F-A567-5E59C6DC5C04}" srcOrd="0" destOrd="0" presId="urn:microsoft.com/office/officeart/2005/8/layout/hierarchy1"/>
    <dgm:cxn modelId="{8492828D-2886-41D3-9C53-BD38CA95F2B9}" type="presParOf" srcId="{A8C95751-489D-414F-A567-5E59C6DC5C04}" destId="{C4877B83-19FE-426D-8FDD-62D6812CF43E}" srcOrd="0" destOrd="0" presId="urn:microsoft.com/office/officeart/2005/8/layout/hierarchy1"/>
    <dgm:cxn modelId="{5E5A1614-784B-473D-8D0D-3B41CB05C8CC}" type="presParOf" srcId="{A8C95751-489D-414F-A567-5E59C6DC5C04}" destId="{F81ED483-6FD8-453B-A61E-F8421BA6DD73}" srcOrd="1" destOrd="0" presId="urn:microsoft.com/office/officeart/2005/8/layout/hierarchy1"/>
    <dgm:cxn modelId="{D1277298-226C-4C55-8EB5-07A17205CABF}" type="presParOf" srcId="{2C837877-1063-4BC6-9DD3-866CFB506A80}" destId="{7D8CB2D9-A230-4A1E-A41E-F11DE34231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183BA-84EE-4787-80AF-AEBC7D1D8A1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6650C4-90C0-4C31-9190-FC31A68F1414}">
      <dgm:prSet/>
      <dgm:spPr/>
      <dgm:t>
        <a:bodyPr/>
        <a:lstStyle/>
        <a:p>
          <a:r>
            <a:rPr lang="de-DE"/>
            <a:t>JavaScript (JS): Utilized for client-side scripting and enhancing user interactivity.</a:t>
          </a:r>
          <a:endParaRPr lang="en-US"/>
        </a:p>
      </dgm:t>
    </dgm:pt>
    <dgm:pt modelId="{A342DF4F-580A-44DA-B261-0212E17C64FE}" type="parTrans" cxnId="{3D684DF9-F8F5-495C-BC8A-A217D54FFCFF}">
      <dgm:prSet/>
      <dgm:spPr/>
      <dgm:t>
        <a:bodyPr/>
        <a:lstStyle/>
        <a:p>
          <a:endParaRPr lang="en-US"/>
        </a:p>
      </dgm:t>
    </dgm:pt>
    <dgm:pt modelId="{A145373B-2A7E-4107-B9DB-260E754900AB}" type="sibTrans" cxnId="{3D684DF9-F8F5-495C-BC8A-A217D54FFCFF}">
      <dgm:prSet/>
      <dgm:spPr/>
      <dgm:t>
        <a:bodyPr/>
        <a:lstStyle/>
        <a:p>
          <a:endParaRPr lang="en-US"/>
        </a:p>
      </dgm:t>
    </dgm:pt>
    <dgm:pt modelId="{C61693F6-1AD3-411D-9530-7D2204D894A1}">
      <dgm:prSet/>
      <dgm:spPr/>
      <dgm:t>
        <a:bodyPr/>
        <a:lstStyle/>
        <a:p>
          <a:r>
            <a:rPr lang="de-DE"/>
            <a:t>TypeScript (TS): Enhancing code maintainability and scalability through static typing.</a:t>
          </a:r>
          <a:endParaRPr lang="en-US"/>
        </a:p>
      </dgm:t>
    </dgm:pt>
    <dgm:pt modelId="{3A79D4C3-6035-4200-B434-4631FC3246A8}" type="parTrans" cxnId="{8DDF62FC-28CA-4C1C-9DBB-504C52093874}">
      <dgm:prSet/>
      <dgm:spPr/>
      <dgm:t>
        <a:bodyPr/>
        <a:lstStyle/>
        <a:p>
          <a:endParaRPr lang="en-US"/>
        </a:p>
      </dgm:t>
    </dgm:pt>
    <dgm:pt modelId="{D3E7E103-AF02-4097-86F3-1C237F43FA55}" type="sibTrans" cxnId="{8DDF62FC-28CA-4C1C-9DBB-504C52093874}">
      <dgm:prSet/>
      <dgm:spPr/>
      <dgm:t>
        <a:bodyPr/>
        <a:lstStyle/>
        <a:p>
          <a:endParaRPr lang="en-US"/>
        </a:p>
      </dgm:t>
    </dgm:pt>
    <dgm:pt modelId="{5F70C064-D8A4-4744-9B72-9850F3B150C2}">
      <dgm:prSet/>
      <dgm:spPr/>
      <dgm:t>
        <a:bodyPr/>
        <a:lstStyle/>
        <a:p>
          <a:r>
            <a:rPr lang="de-DE"/>
            <a:t>JSON: Employed for data interchange between the client and server.</a:t>
          </a:r>
          <a:endParaRPr lang="en-US"/>
        </a:p>
      </dgm:t>
    </dgm:pt>
    <dgm:pt modelId="{4E3DCC4F-7EBC-49FD-8692-2A6025028366}" type="parTrans" cxnId="{A40904F7-E5E6-405D-94DE-9109715A6625}">
      <dgm:prSet/>
      <dgm:spPr/>
      <dgm:t>
        <a:bodyPr/>
        <a:lstStyle/>
        <a:p>
          <a:endParaRPr lang="en-US"/>
        </a:p>
      </dgm:t>
    </dgm:pt>
    <dgm:pt modelId="{3B9A3A73-A3E4-439E-A34D-0E2CD2D535AE}" type="sibTrans" cxnId="{A40904F7-E5E6-405D-94DE-9109715A6625}">
      <dgm:prSet/>
      <dgm:spPr/>
      <dgm:t>
        <a:bodyPr/>
        <a:lstStyle/>
        <a:p>
          <a:endParaRPr lang="en-US"/>
        </a:p>
      </dgm:t>
    </dgm:pt>
    <dgm:pt modelId="{EAC40C14-4BEB-451A-B4DF-06D273E38862}">
      <dgm:prSet/>
      <dgm:spPr/>
      <dgm:t>
        <a:bodyPr/>
        <a:lstStyle/>
        <a:p>
          <a:r>
            <a:rPr lang="de-DE"/>
            <a:t>CSS: Styling and layout design for the AAS Portal's user interface.</a:t>
          </a:r>
          <a:endParaRPr lang="en-US"/>
        </a:p>
      </dgm:t>
    </dgm:pt>
    <dgm:pt modelId="{3283B63F-A62F-4218-9B35-B4B5333FF595}" type="parTrans" cxnId="{99FD41D0-1CE0-464A-B0AC-7FC81474A070}">
      <dgm:prSet/>
      <dgm:spPr/>
      <dgm:t>
        <a:bodyPr/>
        <a:lstStyle/>
        <a:p>
          <a:endParaRPr lang="en-US"/>
        </a:p>
      </dgm:t>
    </dgm:pt>
    <dgm:pt modelId="{0D563C77-30BE-4509-8705-E0F53C5FD5FA}" type="sibTrans" cxnId="{99FD41D0-1CE0-464A-B0AC-7FC81474A070}">
      <dgm:prSet/>
      <dgm:spPr/>
      <dgm:t>
        <a:bodyPr/>
        <a:lstStyle/>
        <a:p>
          <a:endParaRPr lang="en-US"/>
        </a:p>
      </dgm:t>
    </dgm:pt>
    <dgm:pt modelId="{982811F2-6E9B-464E-83B0-9B3CDC2700FF}">
      <dgm:prSet/>
      <dgm:spPr/>
      <dgm:t>
        <a:bodyPr/>
        <a:lstStyle/>
        <a:p>
          <a:r>
            <a:rPr lang="de-DE"/>
            <a:t>HTML: Markup language used to structure the content of web pages.</a:t>
          </a:r>
          <a:endParaRPr lang="en-US"/>
        </a:p>
      </dgm:t>
    </dgm:pt>
    <dgm:pt modelId="{7A5D213D-928A-4C08-ADA3-26731B5AA616}" type="parTrans" cxnId="{93E16D8A-8953-4302-A812-364D7EC6C66D}">
      <dgm:prSet/>
      <dgm:spPr/>
      <dgm:t>
        <a:bodyPr/>
        <a:lstStyle/>
        <a:p>
          <a:endParaRPr lang="en-US"/>
        </a:p>
      </dgm:t>
    </dgm:pt>
    <dgm:pt modelId="{BF66615B-960A-4D91-868A-F8CD40BE3344}" type="sibTrans" cxnId="{93E16D8A-8953-4302-A812-364D7EC6C66D}">
      <dgm:prSet/>
      <dgm:spPr/>
      <dgm:t>
        <a:bodyPr/>
        <a:lstStyle/>
        <a:p>
          <a:endParaRPr lang="en-US"/>
        </a:p>
      </dgm:t>
    </dgm:pt>
    <dgm:pt modelId="{449E1C8D-216A-423E-9E8C-957C67620577}">
      <dgm:prSet/>
      <dgm:spPr/>
      <dgm:t>
        <a:bodyPr/>
        <a:lstStyle/>
        <a:p>
          <a:r>
            <a:rPr lang="de-DE"/>
            <a:t>Docker: Containerization technology for streamlining deployment and managing dependencies.</a:t>
          </a:r>
          <a:endParaRPr lang="en-US"/>
        </a:p>
      </dgm:t>
    </dgm:pt>
    <dgm:pt modelId="{4ACAF70B-8402-406E-8184-BC1F97CD90D6}" type="parTrans" cxnId="{CC4744FD-9916-434B-9756-D48DC405BAA7}">
      <dgm:prSet/>
      <dgm:spPr/>
      <dgm:t>
        <a:bodyPr/>
        <a:lstStyle/>
        <a:p>
          <a:endParaRPr lang="en-US"/>
        </a:p>
      </dgm:t>
    </dgm:pt>
    <dgm:pt modelId="{E0ABF996-3429-45AE-A325-382F1599544C}" type="sibTrans" cxnId="{CC4744FD-9916-434B-9756-D48DC405BAA7}">
      <dgm:prSet/>
      <dgm:spPr/>
      <dgm:t>
        <a:bodyPr/>
        <a:lstStyle/>
        <a:p>
          <a:endParaRPr lang="en-US"/>
        </a:p>
      </dgm:t>
    </dgm:pt>
    <dgm:pt modelId="{6D5D97D6-3B6A-4F8D-A5E7-B884AB5796CC}">
      <dgm:prSet/>
      <dgm:spPr/>
      <dgm:t>
        <a:bodyPr/>
        <a:lstStyle/>
        <a:p>
          <a:r>
            <a:rPr lang="de-DE"/>
            <a:t>Angular: The Angular framework is used for building the user interface (UI) of the AAS Portal. It provides a robust structure for creating dynamic, single-page applications, ensuring a smooth and responsive user experience.</a:t>
          </a:r>
          <a:endParaRPr lang="en-US"/>
        </a:p>
      </dgm:t>
    </dgm:pt>
    <dgm:pt modelId="{40A8FCFC-1F84-41E0-952A-206159E6DF7F}" type="parTrans" cxnId="{021A5C00-D036-4E88-8302-70C4BF15C597}">
      <dgm:prSet/>
      <dgm:spPr/>
      <dgm:t>
        <a:bodyPr/>
        <a:lstStyle/>
        <a:p>
          <a:endParaRPr lang="en-US"/>
        </a:p>
      </dgm:t>
    </dgm:pt>
    <dgm:pt modelId="{FDBFA044-A404-4A8C-8030-191DF1CB6712}" type="sibTrans" cxnId="{021A5C00-D036-4E88-8302-70C4BF15C597}">
      <dgm:prSet/>
      <dgm:spPr/>
      <dgm:t>
        <a:bodyPr/>
        <a:lstStyle/>
        <a:p>
          <a:endParaRPr lang="en-US"/>
        </a:p>
      </dgm:t>
    </dgm:pt>
    <dgm:pt modelId="{EAC713B4-3841-462B-BB2A-07EAED0CB00C}" type="pres">
      <dgm:prSet presAssocID="{75F183BA-84EE-4787-80AF-AEBC7D1D8A16}" presName="diagram" presStyleCnt="0">
        <dgm:presLayoutVars>
          <dgm:dir/>
          <dgm:resizeHandles val="exact"/>
        </dgm:presLayoutVars>
      </dgm:prSet>
      <dgm:spPr/>
    </dgm:pt>
    <dgm:pt modelId="{B4C30512-200D-47AF-90D9-117C3E939801}" type="pres">
      <dgm:prSet presAssocID="{596650C4-90C0-4C31-9190-FC31A68F1414}" presName="node" presStyleLbl="node1" presStyleIdx="0" presStyleCnt="7">
        <dgm:presLayoutVars>
          <dgm:bulletEnabled val="1"/>
        </dgm:presLayoutVars>
      </dgm:prSet>
      <dgm:spPr/>
    </dgm:pt>
    <dgm:pt modelId="{AECB5771-7992-4F7A-A920-C48B8FB51959}" type="pres">
      <dgm:prSet presAssocID="{A145373B-2A7E-4107-B9DB-260E754900AB}" presName="sibTrans" presStyleCnt="0"/>
      <dgm:spPr/>
    </dgm:pt>
    <dgm:pt modelId="{ACE5FEA7-166D-4DAB-8D58-544F869C1BE3}" type="pres">
      <dgm:prSet presAssocID="{C61693F6-1AD3-411D-9530-7D2204D894A1}" presName="node" presStyleLbl="node1" presStyleIdx="1" presStyleCnt="7">
        <dgm:presLayoutVars>
          <dgm:bulletEnabled val="1"/>
        </dgm:presLayoutVars>
      </dgm:prSet>
      <dgm:spPr/>
    </dgm:pt>
    <dgm:pt modelId="{91739C89-379A-4343-B410-B1F116FDC113}" type="pres">
      <dgm:prSet presAssocID="{D3E7E103-AF02-4097-86F3-1C237F43FA55}" presName="sibTrans" presStyleCnt="0"/>
      <dgm:spPr/>
    </dgm:pt>
    <dgm:pt modelId="{D6106B52-A689-4D36-8965-37A7DA006E26}" type="pres">
      <dgm:prSet presAssocID="{5F70C064-D8A4-4744-9B72-9850F3B150C2}" presName="node" presStyleLbl="node1" presStyleIdx="2" presStyleCnt="7">
        <dgm:presLayoutVars>
          <dgm:bulletEnabled val="1"/>
        </dgm:presLayoutVars>
      </dgm:prSet>
      <dgm:spPr/>
    </dgm:pt>
    <dgm:pt modelId="{ECEA6E6F-6D7B-4043-A3A9-2AF8EF4B89C6}" type="pres">
      <dgm:prSet presAssocID="{3B9A3A73-A3E4-439E-A34D-0E2CD2D535AE}" presName="sibTrans" presStyleCnt="0"/>
      <dgm:spPr/>
    </dgm:pt>
    <dgm:pt modelId="{53F309A2-9C3D-447B-B732-FCB86F14C8FC}" type="pres">
      <dgm:prSet presAssocID="{EAC40C14-4BEB-451A-B4DF-06D273E38862}" presName="node" presStyleLbl="node1" presStyleIdx="3" presStyleCnt="7">
        <dgm:presLayoutVars>
          <dgm:bulletEnabled val="1"/>
        </dgm:presLayoutVars>
      </dgm:prSet>
      <dgm:spPr/>
    </dgm:pt>
    <dgm:pt modelId="{014D944B-5649-427A-9731-2F3EC7876C8D}" type="pres">
      <dgm:prSet presAssocID="{0D563C77-30BE-4509-8705-E0F53C5FD5FA}" presName="sibTrans" presStyleCnt="0"/>
      <dgm:spPr/>
    </dgm:pt>
    <dgm:pt modelId="{4C4EB8FD-21EB-49FD-A8D5-AB1468EA0BBB}" type="pres">
      <dgm:prSet presAssocID="{982811F2-6E9B-464E-83B0-9B3CDC2700FF}" presName="node" presStyleLbl="node1" presStyleIdx="4" presStyleCnt="7">
        <dgm:presLayoutVars>
          <dgm:bulletEnabled val="1"/>
        </dgm:presLayoutVars>
      </dgm:prSet>
      <dgm:spPr/>
    </dgm:pt>
    <dgm:pt modelId="{E10C869A-A7A6-4022-914C-160B987060D4}" type="pres">
      <dgm:prSet presAssocID="{BF66615B-960A-4D91-868A-F8CD40BE3344}" presName="sibTrans" presStyleCnt="0"/>
      <dgm:spPr/>
    </dgm:pt>
    <dgm:pt modelId="{110DEE15-C5A3-4106-83A7-6F6A2AD074EC}" type="pres">
      <dgm:prSet presAssocID="{449E1C8D-216A-423E-9E8C-957C67620577}" presName="node" presStyleLbl="node1" presStyleIdx="5" presStyleCnt="7">
        <dgm:presLayoutVars>
          <dgm:bulletEnabled val="1"/>
        </dgm:presLayoutVars>
      </dgm:prSet>
      <dgm:spPr/>
    </dgm:pt>
    <dgm:pt modelId="{48FA42FF-5D5C-4268-87AD-C7D2DA543D12}" type="pres">
      <dgm:prSet presAssocID="{E0ABF996-3429-45AE-A325-382F1599544C}" presName="sibTrans" presStyleCnt="0"/>
      <dgm:spPr/>
    </dgm:pt>
    <dgm:pt modelId="{D12823C2-E5E8-4CA7-8668-41AA3C71C08D}" type="pres">
      <dgm:prSet presAssocID="{6D5D97D6-3B6A-4F8D-A5E7-B884AB5796CC}" presName="node" presStyleLbl="node1" presStyleIdx="6" presStyleCnt="7">
        <dgm:presLayoutVars>
          <dgm:bulletEnabled val="1"/>
        </dgm:presLayoutVars>
      </dgm:prSet>
      <dgm:spPr/>
    </dgm:pt>
  </dgm:ptLst>
  <dgm:cxnLst>
    <dgm:cxn modelId="{021A5C00-D036-4E88-8302-70C4BF15C597}" srcId="{75F183BA-84EE-4787-80AF-AEBC7D1D8A16}" destId="{6D5D97D6-3B6A-4F8D-A5E7-B884AB5796CC}" srcOrd="6" destOrd="0" parTransId="{40A8FCFC-1F84-41E0-952A-206159E6DF7F}" sibTransId="{FDBFA044-A404-4A8C-8030-191DF1CB6712}"/>
    <dgm:cxn modelId="{FF3DD702-E608-461A-8BE6-6A801E5E0C5B}" type="presOf" srcId="{EAC40C14-4BEB-451A-B4DF-06D273E38862}" destId="{53F309A2-9C3D-447B-B732-FCB86F14C8FC}" srcOrd="0" destOrd="0" presId="urn:microsoft.com/office/officeart/2005/8/layout/default"/>
    <dgm:cxn modelId="{A3DB1706-104D-404C-BB70-A7A4C3D5425D}" type="presOf" srcId="{596650C4-90C0-4C31-9190-FC31A68F1414}" destId="{B4C30512-200D-47AF-90D9-117C3E939801}" srcOrd="0" destOrd="0" presId="urn:microsoft.com/office/officeart/2005/8/layout/default"/>
    <dgm:cxn modelId="{03C23911-B772-4469-84C6-7431BE38EBD4}" type="presOf" srcId="{6D5D97D6-3B6A-4F8D-A5E7-B884AB5796CC}" destId="{D12823C2-E5E8-4CA7-8668-41AA3C71C08D}" srcOrd="0" destOrd="0" presId="urn:microsoft.com/office/officeart/2005/8/layout/default"/>
    <dgm:cxn modelId="{8D0C5221-E583-47BB-B859-E6E42701F572}" type="presOf" srcId="{982811F2-6E9B-464E-83B0-9B3CDC2700FF}" destId="{4C4EB8FD-21EB-49FD-A8D5-AB1468EA0BBB}" srcOrd="0" destOrd="0" presId="urn:microsoft.com/office/officeart/2005/8/layout/default"/>
    <dgm:cxn modelId="{BA46963D-FF0E-4CBA-AF40-562D5E389B9C}" type="presOf" srcId="{5F70C064-D8A4-4744-9B72-9850F3B150C2}" destId="{D6106B52-A689-4D36-8965-37A7DA006E26}" srcOrd="0" destOrd="0" presId="urn:microsoft.com/office/officeart/2005/8/layout/default"/>
    <dgm:cxn modelId="{6193576D-7C29-46DB-A6D5-D836B9BE3409}" type="presOf" srcId="{449E1C8D-216A-423E-9E8C-957C67620577}" destId="{110DEE15-C5A3-4106-83A7-6F6A2AD074EC}" srcOrd="0" destOrd="0" presId="urn:microsoft.com/office/officeart/2005/8/layout/default"/>
    <dgm:cxn modelId="{ABA5ED89-5D62-43CE-8F60-80B4A61EE59F}" type="presOf" srcId="{75F183BA-84EE-4787-80AF-AEBC7D1D8A16}" destId="{EAC713B4-3841-462B-BB2A-07EAED0CB00C}" srcOrd="0" destOrd="0" presId="urn:microsoft.com/office/officeart/2005/8/layout/default"/>
    <dgm:cxn modelId="{93E16D8A-8953-4302-A812-364D7EC6C66D}" srcId="{75F183BA-84EE-4787-80AF-AEBC7D1D8A16}" destId="{982811F2-6E9B-464E-83B0-9B3CDC2700FF}" srcOrd="4" destOrd="0" parTransId="{7A5D213D-928A-4C08-ADA3-26731B5AA616}" sibTransId="{BF66615B-960A-4D91-868A-F8CD40BE3344}"/>
    <dgm:cxn modelId="{78B3E194-1D96-45B2-84B2-DB73F0BE8448}" type="presOf" srcId="{C61693F6-1AD3-411D-9530-7D2204D894A1}" destId="{ACE5FEA7-166D-4DAB-8D58-544F869C1BE3}" srcOrd="0" destOrd="0" presId="urn:microsoft.com/office/officeart/2005/8/layout/default"/>
    <dgm:cxn modelId="{99FD41D0-1CE0-464A-B0AC-7FC81474A070}" srcId="{75F183BA-84EE-4787-80AF-AEBC7D1D8A16}" destId="{EAC40C14-4BEB-451A-B4DF-06D273E38862}" srcOrd="3" destOrd="0" parTransId="{3283B63F-A62F-4218-9B35-B4B5333FF595}" sibTransId="{0D563C77-30BE-4509-8705-E0F53C5FD5FA}"/>
    <dgm:cxn modelId="{A40904F7-E5E6-405D-94DE-9109715A6625}" srcId="{75F183BA-84EE-4787-80AF-AEBC7D1D8A16}" destId="{5F70C064-D8A4-4744-9B72-9850F3B150C2}" srcOrd="2" destOrd="0" parTransId="{4E3DCC4F-7EBC-49FD-8692-2A6025028366}" sibTransId="{3B9A3A73-A3E4-439E-A34D-0E2CD2D535AE}"/>
    <dgm:cxn modelId="{3D684DF9-F8F5-495C-BC8A-A217D54FFCFF}" srcId="{75F183BA-84EE-4787-80AF-AEBC7D1D8A16}" destId="{596650C4-90C0-4C31-9190-FC31A68F1414}" srcOrd="0" destOrd="0" parTransId="{A342DF4F-580A-44DA-B261-0212E17C64FE}" sibTransId="{A145373B-2A7E-4107-B9DB-260E754900AB}"/>
    <dgm:cxn modelId="{8DDF62FC-28CA-4C1C-9DBB-504C52093874}" srcId="{75F183BA-84EE-4787-80AF-AEBC7D1D8A16}" destId="{C61693F6-1AD3-411D-9530-7D2204D894A1}" srcOrd="1" destOrd="0" parTransId="{3A79D4C3-6035-4200-B434-4631FC3246A8}" sibTransId="{D3E7E103-AF02-4097-86F3-1C237F43FA55}"/>
    <dgm:cxn modelId="{CC4744FD-9916-434B-9756-D48DC405BAA7}" srcId="{75F183BA-84EE-4787-80AF-AEBC7D1D8A16}" destId="{449E1C8D-216A-423E-9E8C-957C67620577}" srcOrd="5" destOrd="0" parTransId="{4ACAF70B-8402-406E-8184-BC1F97CD90D6}" sibTransId="{E0ABF996-3429-45AE-A325-382F1599544C}"/>
    <dgm:cxn modelId="{6BF032EA-8A1E-4389-9F9A-CB04916BA25F}" type="presParOf" srcId="{EAC713B4-3841-462B-BB2A-07EAED0CB00C}" destId="{B4C30512-200D-47AF-90D9-117C3E939801}" srcOrd="0" destOrd="0" presId="urn:microsoft.com/office/officeart/2005/8/layout/default"/>
    <dgm:cxn modelId="{C22B699F-6641-4348-9BC4-7D2C78BE18D1}" type="presParOf" srcId="{EAC713B4-3841-462B-BB2A-07EAED0CB00C}" destId="{AECB5771-7992-4F7A-A920-C48B8FB51959}" srcOrd="1" destOrd="0" presId="urn:microsoft.com/office/officeart/2005/8/layout/default"/>
    <dgm:cxn modelId="{DC53046B-E273-4B56-B93A-E8749DD899FD}" type="presParOf" srcId="{EAC713B4-3841-462B-BB2A-07EAED0CB00C}" destId="{ACE5FEA7-166D-4DAB-8D58-544F869C1BE3}" srcOrd="2" destOrd="0" presId="urn:microsoft.com/office/officeart/2005/8/layout/default"/>
    <dgm:cxn modelId="{B82CC452-2E6F-4FA9-9C69-7343970D9E2B}" type="presParOf" srcId="{EAC713B4-3841-462B-BB2A-07EAED0CB00C}" destId="{91739C89-379A-4343-B410-B1F116FDC113}" srcOrd="3" destOrd="0" presId="urn:microsoft.com/office/officeart/2005/8/layout/default"/>
    <dgm:cxn modelId="{BEE0ED65-8A4D-491A-93FD-FCE3B93225A3}" type="presParOf" srcId="{EAC713B4-3841-462B-BB2A-07EAED0CB00C}" destId="{D6106B52-A689-4D36-8965-37A7DA006E26}" srcOrd="4" destOrd="0" presId="urn:microsoft.com/office/officeart/2005/8/layout/default"/>
    <dgm:cxn modelId="{CDA9B7B3-14EA-4057-A959-E16AA92A01C4}" type="presParOf" srcId="{EAC713B4-3841-462B-BB2A-07EAED0CB00C}" destId="{ECEA6E6F-6D7B-4043-A3A9-2AF8EF4B89C6}" srcOrd="5" destOrd="0" presId="urn:microsoft.com/office/officeart/2005/8/layout/default"/>
    <dgm:cxn modelId="{2AC1C1B7-9FAC-4BE9-8E40-5D5649ED78D5}" type="presParOf" srcId="{EAC713B4-3841-462B-BB2A-07EAED0CB00C}" destId="{53F309A2-9C3D-447B-B732-FCB86F14C8FC}" srcOrd="6" destOrd="0" presId="urn:microsoft.com/office/officeart/2005/8/layout/default"/>
    <dgm:cxn modelId="{AD40294E-7CFE-4FB5-8645-3F4C7EF892AD}" type="presParOf" srcId="{EAC713B4-3841-462B-BB2A-07EAED0CB00C}" destId="{014D944B-5649-427A-9731-2F3EC7876C8D}" srcOrd="7" destOrd="0" presId="urn:microsoft.com/office/officeart/2005/8/layout/default"/>
    <dgm:cxn modelId="{724BFEBD-89B7-4D5D-B6F9-A169C2389E4F}" type="presParOf" srcId="{EAC713B4-3841-462B-BB2A-07EAED0CB00C}" destId="{4C4EB8FD-21EB-49FD-A8D5-AB1468EA0BBB}" srcOrd="8" destOrd="0" presId="urn:microsoft.com/office/officeart/2005/8/layout/default"/>
    <dgm:cxn modelId="{5621094C-3DF3-4C20-A727-43F4E6877F55}" type="presParOf" srcId="{EAC713B4-3841-462B-BB2A-07EAED0CB00C}" destId="{E10C869A-A7A6-4022-914C-160B987060D4}" srcOrd="9" destOrd="0" presId="urn:microsoft.com/office/officeart/2005/8/layout/default"/>
    <dgm:cxn modelId="{4B32A830-A36B-4B70-8EE5-81AD2BE90593}" type="presParOf" srcId="{EAC713B4-3841-462B-BB2A-07EAED0CB00C}" destId="{110DEE15-C5A3-4106-83A7-6F6A2AD074EC}" srcOrd="10" destOrd="0" presId="urn:microsoft.com/office/officeart/2005/8/layout/default"/>
    <dgm:cxn modelId="{AEAEA933-2C79-45BD-AE18-912A77C3C140}" type="presParOf" srcId="{EAC713B4-3841-462B-BB2A-07EAED0CB00C}" destId="{48FA42FF-5D5C-4268-87AD-C7D2DA543D12}" srcOrd="11" destOrd="0" presId="urn:microsoft.com/office/officeart/2005/8/layout/default"/>
    <dgm:cxn modelId="{5D154DED-FCEE-41EC-A6C1-B31AC7A6BCCF}" type="presParOf" srcId="{EAC713B4-3841-462B-BB2A-07EAED0CB00C}" destId="{D12823C2-E5E8-4CA7-8668-41AA3C71C08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9A112F-BFAF-4F17-8B77-7C7A7A949D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6EB5CBB-616E-468E-8889-619E8A73D70D}">
      <dgm:prSet/>
      <dgm:spPr/>
      <dgm:t>
        <a:bodyPr/>
        <a:lstStyle/>
        <a:p>
          <a:r>
            <a:rPr lang="de-DE"/>
            <a:t>Communication between the members</a:t>
          </a:r>
          <a:endParaRPr lang="en-US"/>
        </a:p>
      </dgm:t>
    </dgm:pt>
    <dgm:pt modelId="{1A72AE87-C92B-4D6F-9F7A-F49DE056E630}" type="parTrans" cxnId="{D7BBE24C-F568-469F-BE95-D5AC946F5038}">
      <dgm:prSet/>
      <dgm:spPr/>
      <dgm:t>
        <a:bodyPr/>
        <a:lstStyle/>
        <a:p>
          <a:endParaRPr lang="en-US"/>
        </a:p>
      </dgm:t>
    </dgm:pt>
    <dgm:pt modelId="{E3A6172B-EE5C-4844-AFE6-9E70AC06BFBB}" type="sibTrans" cxnId="{D7BBE24C-F568-469F-BE95-D5AC946F5038}">
      <dgm:prSet/>
      <dgm:spPr/>
      <dgm:t>
        <a:bodyPr/>
        <a:lstStyle/>
        <a:p>
          <a:endParaRPr lang="en-US"/>
        </a:p>
      </dgm:t>
    </dgm:pt>
    <dgm:pt modelId="{9D9BECD6-EEBB-4CE4-B7A4-0F4C073D075B}">
      <dgm:prSet/>
      <dgm:spPr/>
      <dgm:t>
        <a:bodyPr/>
        <a:lstStyle/>
        <a:p>
          <a:r>
            <a:rPr lang="de-DE"/>
            <a:t>Communication with the Professor</a:t>
          </a:r>
          <a:endParaRPr lang="en-US"/>
        </a:p>
      </dgm:t>
    </dgm:pt>
    <dgm:pt modelId="{AF32537B-D1C9-439C-AD98-A410DA5813E7}" type="parTrans" cxnId="{06271082-10EC-4D63-A1AC-4F52A48FA428}">
      <dgm:prSet/>
      <dgm:spPr/>
      <dgm:t>
        <a:bodyPr/>
        <a:lstStyle/>
        <a:p>
          <a:endParaRPr lang="en-US"/>
        </a:p>
      </dgm:t>
    </dgm:pt>
    <dgm:pt modelId="{938AA040-1BEC-4886-8F34-8FA8C4BD4B1A}" type="sibTrans" cxnId="{06271082-10EC-4D63-A1AC-4F52A48FA428}">
      <dgm:prSet/>
      <dgm:spPr/>
      <dgm:t>
        <a:bodyPr/>
        <a:lstStyle/>
        <a:p>
          <a:endParaRPr lang="en-US"/>
        </a:p>
      </dgm:t>
    </dgm:pt>
    <dgm:pt modelId="{0B26566C-77AC-4994-A852-1CD5790BED7C}">
      <dgm:prSet/>
      <dgm:spPr/>
      <dgm:t>
        <a:bodyPr/>
        <a:lstStyle/>
        <a:p>
          <a:r>
            <a:rPr lang="de-DE"/>
            <a:t>More Acitivity/ Organization</a:t>
          </a:r>
          <a:endParaRPr lang="en-US"/>
        </a:p>
      </dgm:t>
    </dgm:pt>
    <dgm:pt modelId="{28E67FBD-215E-4A59-A1A9-F692E5415165}" type="parTrans" cxnId="{FC583E7F-E92E-4321-9F88-E8B1DD958A0E}">
      <dgm:prSet/>
      <dgm:spPr/>
      <dgm:t>
        <a:bodyPr/>
        <a:lstStyle/>
        <a:p>
          <a:endParaRPr lang="en-US"/>
        </a:p>
      </dgm:t>
    </dgm:pt>
    <dgm:pt modelId="{9712A01A-9FA7-4FAF-A251-3851FDE4F58D}" type="sibTrans" cxnId="{FC583E7F-E92E-4321-9F88-E8B1DD958A0E}">
      <dgm:prSet/>
      <dgm:spPr/>
      <dgm:t>
        <a:bodyPr/>
        <a:lstStyle/>
        <a:p>
          <a:endParaRPr lang="en-US"/>
        </a:p>
      </dgm:t>
    </dgm:pt>
    <dgm:pt modelId="{A396428A-796C-40AB-8518-7393CA6B6EF2}">
      <dgm:prSet/>
      <dgm:spPr/>
      <dgm:t>
        <a:bodyPr/>
        <a:lstStyle/>
        <a:p>
          <a:r>
            <a:rPr lang="de-DE"/>
            <a:t>Next Semester: Building a Prototype</a:t>
          </a:r>
          <a:endParaRPr lang="en-US"/>
        </a:p>
      </dgm:t>
    </dgm:pt>
    <dgm:pt modelId="{59501343-316E-48EA-8DDC-5DEBBB16BFC3}" type="parTrans" cxnId="{726B5506-AF7B-44B4-987E-BB4EA40F4111}">
      <dgm:prSet/>
      <dgm:spPr/>
      <dgm:t>
        <a:bodyPr/>
        <a:lstStyle/>
        <a:p>
          <a:endParaRPr lang="en-US"/>
        </a:p>
      </dgm:t>
    </dgm:pt>
    <dgm:pt modelId="{2E4AEFFA-3C5D-42EC-9E2B-00BF90000A6A}" type="sibTrans" cxnId="{726B5506-AF7B-44B4-987E-BB4EA40F4111}">
      <dgm:prSet/>
      <dgm:spPr/>
      <dgm:t>
        <a:bodyPr/>
        <a:lstStyle/>
        <a:p>
          <a:endParaRPr lang="en-US"/>
        </a:p>
      </dgm:t>
    </dgm:pt>
    <dgm:pt modelId="{72048AE6-5A4D-42C1-B4C5-D06708356574}">
      <dgm:prSet/>
      <dgm:spPr/>
      <dgm:t>
        <a:bodyPr/>
        <a:lstStyle/>
        <a:p>
          <a:r>
            <a:rPr lang="de-DE"/>
            <a:t>Other Documents</a:t>
          </a:r>
          <a:endParaRPr lang="en-US"/>
        </a:p>
      </dgm:t>
    </dgm:pt>
    <dgm:pt modelId="{D473836B-F423-4DDA-B4B4-D1A31ABCA873}" type="parTrans" cxnId="{21EE9622-34B5-486E-A0C6-EBC4C27EF37B}">
      <dgm:prSet/>
      <dgm:spPr/>
      <dgm:t>
        <a:bodyPr/>
        <a:lstStyle/>
        <a:p>
          <a:endParaRPr lang="en-US"/>
        </a:p>
      </dgm:t>
    </dgm:pt>
    <dgm:pt modelId="{5F1DA18E-D255-4D98-86F9-7387447A9774}" type="sibTrans" cxnId="{21EE9622-34B5-486E-A0C6-EBC4C27EF37B}">
      <dgm:prSet/>
      <dgm:spPr/>
      <dgm:t>
        <a:bodyPr/>
        <a:lstStyle/>
        <a:p>
          <a:endParaRPr lang="en-US"/>
        </a:p>
      </dgm:t>
    </dgm:pt>
    <dgm:pt modelId="{E122AF0E-6B4A-4E4D-8E7C-1583F7D471D5}" type="pres">
      <dgm:prSet presAssocID="{909A112F-BFAF-4F17-8B77-7C7A7A949D31}" presName="root" presStyleCnt="0">
        <dgm:presLayoutVars>
          <dgm:dir/>
          <dgm:resizeHandles val="exact"/>
        </dgm:presLayoutVars>
      </dgm:prSet>
      <dgm:spPr/>
    </dgm:pt>
    <dgm:pt modelId="{AA40FB9B-FD36-42B7-8387-460CAD1DAEC3}" type="pres">
      <dgm:prSet presAssocID="{56EB5CBB-616E-468E-8889-619E8A73D70D}" presName="compNode" presStyleCnt="0"/>
      <dgm:spPr/>
    </dgm:pt>
    <dgm:pt modelId="{3A6359C5-E943-4AC9-8D59-C31E62722C22}" type="pres">
      <dgm:prSet presAssocID="{56EB5CBB-616E-468E-8889-619E8A73D70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61A042D-33B8-472A-9218-AC81390BD9B8}" type="pres">
      <dgm:prSet presAssocID="{56EB5CBB-616E-468E-8889-619E8A73D70D}" presName="spaceRect" presStyleCnt="0"/>
      <dgm:spPr/>
    </dgm:pt>
    <dgm:pt modelId="{18A1D0CF-1B49-4EE7-942E-627D63750EAE}" type="pres">
      <dgm:prSet presAssocID="{56EB5CBB-616E-468E-8889-619E8A73D70D}" presName="textRect" presStyleLbl="revTx" presStyleIdx="0" presStyleCnt="5">
        <dgm:presLayoutVars>
          <dgm:chMax val="1"/>
          <dgm:chPref val="1"/>
        </dgm:presLayoutVars>
      </dgm:prSet>
      <dgm:spPr/>
    </dgm:pt>
    <dgm:pt modelId="{AA851FD1-473F-4C32-8937-1B32C8E73A7C}" type="pres">
      <dgm:prSet presAssocID="{E3A6172B-EE5C-4844-AFE6-9E70AC06BFBB}" presName="sibTrans" presStyleCnt="0"/>
      <dgm:spPr/>
    </dgm:pt>
    <dgm:pt modelId="{DE4E299C-B4D1-4626-AD52-E3B751FE6E08}" type="pres">
      <dgm:prSet presAssocID="{9D9BECD6-EEBB-4CE4-B7A4-0F4C073D075B}" presName="compNode" presStyleCnt="0"/>
      <dgm:spPr/>
    </dgm:pt>
    <dgm:pt modelId="{3D682D0E-91C0-4F19-8867-F27603EADFFE}" type="pres">
      <dgm:prSet presAssocID="{9D9BECD6-EEBB-4CE4-B7A4-0F4C073D075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5E14EA75-C13D-4E73-8A1E-6A69A2A413BF}" type="pres">
      <dgm:prSet presAssocID="{9D9BECD6-EEBB-4CE4-B7A4-0F4C073D075B}" presName="spaceRect" presStyleCnt="0"/>
      <dgm:spPr/>
    </dgm:pt>
    <dgm:pt modelId="{1833A168-9ACA-4D1C-A85B-16E6E2BAD1CC}" type="pres">
      <dgm:prSet presAssocID="{9D9BECD6-EEBB-4CE4-B7A4-0F4C073D075B}" presName="textRect" presStyleLbl="revTx" presStyleIdx="1" presStyleCnt="5">
        <dgm:presLayoutVars>
          <dgm:chMax val="1"/>
          <dgm:chPref val="1"/>
        </dgm:presLayoutVars>
      </dgm:prSet>
      <dgm:spPr/>
    </dgm:pt>
    <dgm:pt modelId="{693CCD56-A439-4F61-8DD1-17D9C279F72C}" type="pres">
      <dgm:prSet presAssocID="{938AA040-1BEC-4886-8F34-8FA8C4BD4B1A}" presName="sibTrans" presStyleCnt="0"/>
      <dgm:spPr/>
    </dgm:pt>
    <dgm:pt modelId="{A28D381C-8772-4D95-A8EA-5751ABDDBACE}" type="pres">
      <dgm:prSet presAssocID="{0B26566C-77AC-4994-A852-1CD5790BED7C}" presName="compNode" presStyleCnt="0"/>
      <dgm:spPr/>
    </dgm:pt>
    <dgm:pt modelId="{28DF0AB6-DC35-49D3-9D67-7C3503EBA8C3}" type="pres">
      <dgm:prSet presAssocID="{0B26566C-77AC-4994-A852-1CD5790BED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ie"/>
        </a:ext>
      </dgm:extLst>
    </dgm:pt>
    <dgm:pt modelId="{FFB0EDCB-59F7-483C-922B-936C9A0B0AE2}" type="pres">
      <dgm:prSet presAssocID="{0B26566C-77AC-4994-A852-1CD5790BED7C}" presName="spaceRect" presStyleCnt="0"/>
      <dgm:spPr/>
    </dgm:pt>
    <dgm:pt modelId="{EC30442C-1E37-4B4D-B1C8-C010B016AE2A}" type="pres">
      <dgm:prSet presAssocID="{0B26566C-77AC-4994-A852-1CD5790BED7C}" presName="textRect" presStyleLbl="revTx" presStyleIdx="2" presStyleCnt="5">
        <dgm:presLayoutVars>
          <dgm:chMax val="1"/>
          <dgm:chPref val="1"/>
        </dgm:presLayoutVars>
      </dgm:prSet>
      <dgm:spPr/>
    </dgm:pt>
    <dgm:pt modelId="{FFF29E28-2762-4224-9201-C95E5AA373BB}" type="pres">
      <dgm:prSet presAssocID="{9712A01A-9FA7-4FAF-A251-3851FDE4F58D}" presName="sibTrans" presStyleCnt="0"/>
      <dgm:spPr/>
    </dgm:pt>
    <dgm:pt modelId="{8C589BA6-F441-4681-84BA-DA77EFAD9B00}" type="pres">
      <dgm:prSet presAssocID="{A396428A-796C-40AB-8518-7393CA6B6EF2}" presName="compNode" presStyleCnt="0"/>
      <dgm:spPr/>
    </dgm:pt>
    <dgm:pt modelId="{AE2951F3-079B-4215-9670-339D36135737}" type="pres">
      <dgm:prSet presAssocID="{A396428A-796C-40AB-8518-7393CA6B6E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ulgebäude"/>
        </a:ext>
      </dgm:extLst>
    </dgm:pt>
    <dgm:pt modelId="{C6B56C6E-A4E5-4E89-98B0-7F8475FB5522}" type="pres">
      <dgm:prSet presAssocID="{A396428A-796C-40AB-8518-7393CA6B6EF2}" presName="spaceRect" presStyleCnt="0"/>
      <dgm:spPr/>
    </dgm:pt>
    <dgm:pt modelId="{06952972-A214-4B5C-919B-36D182F62A1C}" type="pres">
      <dgm:prSet presAssocID="{A396428A-796C-40AB-8518-7393CA6B6EF2}" presName="textRect" presStyleLbl="revTx" presStyleIdx="3" presStyleCnt="5">
        <dgm:presLayoutVars>
          <dgm:chMax val="1"/>
          <dgm:chPref val="1"/>
        </dgm:presLayoutVars>
      </dgm:prSet>
      <dgm:spPr/>
    </dgm:pt>
    <dgm:pt modelId="{FE8FE13B-413F-44EA-B427-150D025AB2F6}" type="pres">
      <dgm:prSet presAssocID="{2E4AEFFA-3C5D-42EC-9E2B-00BF90000A6A}" presName="sibTrans" presStyleCnt="0"/>
      <dgm:spPr/>
    </dgm:pt>
    <dgm:pt modelId="{E9AF7778-2A97-4106-A3B7-29CCC0037249}" type="pres">
      <dgm:prSet presAssocID="{72048AE6-5A4D-42C1-B4C5-D06708356574}" presName="compNode" presStyleCnt="0"/>
      <dgm:spPr/>
    </dgm:pt>
    <dgm:pt modelId="{52AD88DB-0178-43DF-852D-BA00C9948560}" type="pres">
      <dgm:prSet presAssocID="{72048AE6-5A4D-42C1-B4C5-D0670835657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DF141647-9972-4590-A33E-D4A62B733129}" type="pres">
      <dgm:prSet presAssocID="{72048AE6-5A4D-42C1-B4C5-D06708356574}" presName="spaceRect" presStyleCnt="0"/>
      <dgm:spPr/>
    </dgm:pt>
    <dgm:pt modelId="{904EA604-FA34-435E-A3DF-F00F46D65531}" type="pres">
      <dgm:prSet presAssocID="{72048AE6-5A4D-42C1-B4C5-D0670835657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26B5506-AF7B-44B4-987E-BB4EA40F4111}" srcId="{909A112F-BFAF-4F17-8B77-7C7A7A949D31}" destId="{A396428A-796C-40AB-8518-7393CA6B6EF2}" srcOrd="3" destOrd="0" parTransId="{59501343-316E-48EA-8DDC-5DEBBB16BFC3}" sibTransId="{2E4AEFFA-3C5D-42EC-9E2B-00BF90000A6A}"/>
    <dgm:cxn modelId="{75C7B818-BE13-4AA0-82B0-ADFC023046A2}" type="presOf" srcId="{909A112F-BFAF-4F17-8B77-7C7A7A949D31}" destId="{E122AF0E-6B4A-4E4D-8E7C-1583F7D471D5}" srcOrd="0" destOrd="0" presId="urn:microsoft.com/office/officeart/2018/2/layout/IconLabelList"/>
    <dgm:cxn modelId="{21EE9622-34B5-486E-A0C6-EBC4C27EF37B}" srcId="{909A112F-BFAF-4F17-8B77-7C7A7A949D31}" destId="{72048AE6-5A4D-42C1-B4C5-D06708356574}" srcOrd="4" destOrd="0" parTransId="{D473836B-F423-4DDA-B4B4-D1A31ABCA873}" sibTransId="{5F1DA18E-D255-4D98-86F9-7387447A9774}"/>
    <dgm:cxn modelId="{1E3FB03B-0550-458C-BC84-97E96E40BB13}" type="presOf" srcId="{56EB5CBB-616E-468E-8889-619E8A73D70D}" destId="{18A1D0CF-1B49-4EE7-942E-627D63750EAE}" srcOrd="0" destOrd="0" presId="urn:microsoft.com/office/officeart/2018/2/layout/IconLabelList"/>
    <dgm:cxn modelId="{D7BBE24C-F568-469F-BE95-D5AC946F5038}" srcId="{909A112F-BFAF-4F17-8B77-7C7A7A949D31}" destId="{56EB5CBB-616E-468E-8889-619E8A73D70D}" srcOrd="0" destOrd="0" parTransId="{1A72AE87-C92B-4D6F-9F7A-F49DE056E630}" sibTransId="{E3A6172B-EE5C-4844-AFE6-9E70AC06BFBB}"/>
    <dgm:cxn modelId="{E2697B55-320D-4607-892B-4CEA98AE6925}" type="presOf" srcId="{9D9BECD6-EEBB-4CE4-B7A4-0F4C073D075B}" destId="{1833A168-9ACA-4D1C-A85B-16E6E2BAD1CC}" srcOrd="0" destOrd="0" presId="urn:microsoft.com/office/officeart/2018/2/layout/IconLabelList"/>
    <dgm:cxn modelId="{FC583E7F-E92E-4321-9F88-E8B1DD958A0E}" srcId="{909A112F-BFAF-4F17-8B77-7C7A7A949D31}" destId="{0B26566C-77AC-4994-A852-1CD5790BED7C}" srcOrd="2" destOrd="0" parTransId="{28E67FBD-215E-4A59-A1A9-F692E5415165}" sibTransId="{9712A01A-9FA7-4FAF-A251-3851FDE4F58D}"/>
    <dgm:cxn modelId="{06271082-10EC-4D63-A1AC-4F52A48FA428}" srcId="{909A112F-BFAF-4F17-8B77-7C7A7A949D31}" destId="{9D9BECD6-EEBB-4CE4-B7A4-0F4C073D075B}" srcOrd="1" destOrd="0" parTransId="{AF32537B-D1C9-439C-AD98-A410DA5813E7}" sibTransId="{938AA040-1BEC-4886-8F34-8FA8C4BD4B1A}"/>
    <dgm:cxn modelId="{6CAEEDB0-15E1-4898-B3B9-C176D9A241E3}" type="presOf" srcId="{72048AE6-5A4D-42C1-B4C5-D06708356574}" destId="{904EA604-FA34-435E-A3DF-F00F46D65531}" srcOrd="0" destOrd="0" presId="urn:microsoft.com/office/officeart/2018/2/layout/IconLabelList"/>
    <dgm:cxn modelId="{0D6B6ACC-8EEA-4FD6-AA80-27FDE89F8147}" type="presOf" srcId="{0B26566C-77AC-4994-A852-1CD5790BED7C}" destId="{EC30442C-1E37-4B4D-B1C8-C010B016AE2A}" srcOrd="0" destOrd="0" presId="urn:microsoft.com/office/officeart/2018/2/layout/IconLabelList"/>
    <dgm:cxn modelId="{B3597DF9-AB35-4353-8850-8B0742B6E78D}" type="presOf" srcId="{A396428A-796C-40AB-8518-7393CA6B6EF2}" destId="{06952972-A214-4B5C-919B-36D182F62A1C}" srcOrd="0" destOrd="0" presId="urn:microsoft.com/office/officeart/2018/2/layout/IconLabelList"/>
    <dgm:cxn modelId="{CA2B26AB-AA43-4BFB-888C-5A09F0253BB7}" type="presParOf" srcId="{E122AF0E-6B4A-4E4D-8E7C-1583F7D471D5}" destId="{AA40FB9B-FD36-42B7-8387-460CAD1DAEC3}" srcOrd="0" destOrd="0" presId="urn:microsoft.com/office/officeart/2018/2/layout/IconLabelList"/>
    <dgm:cxn modelId="{6449D5B2-2927-418A-9A12-618B206F363C}" type="presParOf" srcId="{AA40FB9B-FD36-42B7-8387-460CAD1DAEC3}" destId="{3A6359C5-E943-4AC9-8D59-C31E62722C22}" srcOrd="0" destOrd="0" presId="urn:microsoft.com/office/officeart/2018/2/layout/IconLabelList"/>
    <dgm:cxn modelId="{0B3A8121-400F-4737-9028-9AB889751361}" type="presParOf" srcId="{AA40FB9B-FD36-42B7-8387-460CAD1DAEC3}" destId="{261A042D-33B8-472A-9218-AC81390BD9B8}" srcOrd="1" destOrd="0" presId="urn:microsoft.com/office/officeart/2018/2/layout/IconLabelList"/>
    <dgm:cxn modelId="{D64F56EF-F1A6-4015-995D-B4FC67FDDF93}" type="presParOf" srcId="{AA40FB9B-FD36-42B7-8387-460CAD1DAEC3}" destId="{18A1D0CF-1B49-4EE7-942E-627D63750EAE}" srcOrd="2" destOrd="0" presId="urn:microsoft.com/office/officeart/2018/2/layout/IconLabelList"/>
    <dgm:cxn modelId="{DFD130FD-FA66-4CCA-85A0-2D1C7E68C0ED}" type="presParOf" srcId="{E122AF0E-6B4A-4E4D-8E7C-1583F7D471D5}" destId="{AA851FD1-473F-4C32-8937-1B32C8E73A7C}" srcOrd="1" destOrd="0" presId="urn:microsoft.com/office/officeart/2018/2/layout/IconLabelList"/>
    <dgm:cxn modelId="{7149013A-73AA-4BCD-8D26-DD60106AF5CF}" type="presParOf" srcId="{E122AF0E-6B4A-4E4D-8E7C-1583F7D471D5}" destId="{DE4E299C-B4D1-4626-AD52-E3B751FE6E08}" srcOrd="2" destOrd="0" presId="urn:microsoft.com/office/officeart/2018/2/layout/IconLabelList"/>
    <dgm:cxn modelId="{7B20E81E-FA4D-4918-84AF-0A2771194AF5}" type="presParOf" srcId="{DE4E299C-B4D1-4626-AD52-E3B751FE6E08}" destId="{3D682D0E-91C0-4F19-8867-F27603EADFFE}" srcOrd="0" destOrd="0" presId="urn:microsoft.com/office/officeart/2018/2/layout/IconLabelList"/>
    <dgm:cxn modelId="{98C1BF52-7AD3-4803-82ED-9E1DD57B170E}" type="presParOf" srcId="{DE4E299C-B4D1-4626-AD52-E3B751FE6E08}" destId="{5E14EA75-C13D-4E73-8A1E-6A69A2A413BF}" srcOrd="1" destOrd="0" presId="urn:microsoft.com/office/officeart/2018/2/layout/IconLabelList"/>
    <dgm:cxn modelId="{EAEC6FE8-5250-4C41-BCAF-8DB8C4FF7C61}" type="presParOf" srcId="{DE4E299C-B4D1-4626-AD52-E3B751FE6E08}" destId="{1833A168-9ACA-4D1C-A85B-16E6E2BAD1CC}" srcOrd="2" destOrd="0" presId="urn:microsoft.com/office/officeart/2018/2/layout/IconLabelList"/>
    <dgm:cxn modelId="{2A597A61-8616-46EC-ADCB-6823E8101C6B}" type="presParOf" srcId="{E122AF0E-6B4A-4E4D-8E7C-1583F7D471D5}" destId="{693CCD56-A439-4F61-8DD1-17D9C279F72C}" srcOrd="3" destOrd="0" presId="urn:microsoft.com/office/officeart/2018/2/layout/IconLabelList"/>
    <dgm:cxn modelId="{A76C652E-C2B7-4CAB-943A-9CBDECF91925}" type="presParOf" srcId="{E122AF0E-6B4A-4E4D-8E7C-1583F7D471D5}" destId="{A28D381C-8772-4D95-A8EA-5751ABDDBACE}" srcOrd="4" destOrd="0" presId="urn:microsoft.com/office/officeart/2018/2/layout/IconLabelList"/>
    <dgm:cxn modelId="{40E2B299-C165-4FE2-AE2B-72B352EBBC71}" type="presParOf" srcId="{A28D381C-8772-4D95-A8EA-5751ABDDBACE}" destId="{28DF0AB6-DC35-49D3-9D67-7C3503EBA8C3}" srcOrd="0" destOrd="0" presId="urn:microsoft.com/office/officeart/2018/2/layout/IconLabelList"/>
    <dgm:cxn modelId="{C542AED0-5A47-4B75-804C-0726BD63273C}" type="presParOf" srcId="{A28D381C-8772-4D95-A8EA-5751ABDDBACE}" destId="{FFB0EDCB-59F7-483C-922B-936C9A0B0AE2}" srcOrd="1" destOrd="0" presId="urn:microsoft.com/office/officeart/2018/2/layout/IconLabelList"/>
    <dgm:cxn modelId="{95A28111-BF61-4C06-92B2-39E4713F17F2}" type="presParOf" srcId="{A28D381C-8772-4D95-A8EA-5751ABDDBACE}" destId="{EC30442C-1E37-4B4D-B1C8-C010B016AE2A}" srcOrd="2" destOrd="0" presId="urn:microsoft.com/office/officeart/2018/2/layout/IconLabelList"/>
    <dgm:cxn modelId="{91A03C81-74E9-4B8A-8C6D-7303469BDEC7}" type="presParOf" srcId="{E122AF0E-6B4A-4E4D-8E7C-1583F7D471D5}" destId="{FFF29E28-2762-4224-9201-C95E5AA373BB}" srcOrd="5" destOrd="0" presId="urn:microsoft.com/office/officeart/2018/2/layout/IconLabelList"/>
    <dgm:cxn modelId="{1B47F15F-ECC2-4810-84C8-63CF2C077528}" type="presParOf" srcId="{E122AF0E-6B4A-4E4D-8E7C-1583F7D471D5}" destId="{8C589BA6-F441-4681-84BA-DA77EFAD9B00}" srcOrd="6" destOrd="0" presId="urn:microsoft.com/office/officeart/2018/2/layout/IconLabelList"/>
    <dgm:cxn modelId="{51477331-3CCE-48FE-9C9D-427845205FD6}" type="presParOf" srcId="{8C589BA6-F441-4681-84BA-DA77EFAD9B00}" destId="{AE2951F3-079B-4215-9670-339D36135737}" srcOrd="0" destOrd="0" presId="urn:microsoft.com/office/officeart/2018/2/layout/IconLabelList"/>
    <dgm:cxn modelId="{A07BF466-A298-4E9A-B034-751F7B69058A}" type="presParOf" srcId="{8C589BA6-F441-4681-84BA-DA77EFAD9B00}" destId="{C6B56C6E-A4E5-4E89-98B0-7F8475FB5522}" srcOrd="1" destOrd="0" presId="urn:microsoft.com/office/officeart/2018/2/layout/IconLabelList"/>
    <dgm:cxn modelId="{2C8F8796-12D8-4BF5-A133-FE43450731A9}" type="presParOf" srcId="{8C589BA6-F441-4681-84BA-DA77EFAD9B00}" destId="{06952972-A214-4B5C-919B-36D182F62A1C}" srcOrd="2" destOrd="0" presId="urn:microsoft.com/office/officeart/2018/2/layout/IconLabelList"/>
    <dgm:cxn modelId="{3044D1AC-AA3C-4A03-8D43-6CFFBCCB9D2B}" type="presParOf" srcId="{E122AF0E-6B4A-4E4D-8E7C-1583F7D471D5}" destId="{FE8FE13B-413F-44EA-B427-150D025AB2F6}" srcOrd="7" destOrd="0" presId="urn:microsoft.com/office/officeart/2018/2/layout/IconLabelList"/>
    <dgm:cxn modelId="{D5E57D78-B8FF-40FB-A1AE-8CD6DC7F0D3B}" type="presParOf" srcId="{E122AF0E-6B4A-4E4D-8E7C-1583F7D471D5}" destId="{E9AF7778-2A97-4106-A3B7-29CCC0037249}" srcOrd="8" destOrd="0" presId="urn:microsoft.com/office/officeart/2018/2/layout/IconLabelList"/>
    <dgm:cxn modelId="{5CD0EF4C-50DA-4BB7-93A8-AB7146F0A682}" type="presParOf" srcId="{E9AF7778-2A97-4106-A3B7-29CCC0037249}" destId="{52AD88DB-0178-43DF-852D-BA00C9948560}" srcOrd="0" destOrd="0" presId="urn:microsoft.com/office/officeart/2018/2/layout/IconLabelList"/>
    <dgm:cxn modelId="{4819401E-27A9-4D0D-B794-786383C0A845}" type="presParOf" srcId="{E9AF7778-2A97-4106-A3B7-29CCC0037249}" destId="{DF141647-9972-4590-A33E-D4A62B733129}" srcOrd="1" destOrd="0" presId="urn:microsoft.com/office/officeart/2018/2/layout/IconLabelList"/>
    <dgm:cxn modelId="{096F4225-A1CA-4E08-9D29-F819B52F0A37}" type="presParOf" srcId="{E9AF7778-2A97-4106-A3B7-29CCC0037249}" destId="{904EA604-FA34-435E-A3DF-F00F46D655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BB0DB-1E14-4726-8FC8-C4D34E63FAA6}">
      <dsp:nvSpPr>
        <dsp:cNvPr id="0" name=""/>
        <dsp:cNvSpPr/>
      </dsp:nvSpPr>
      <dsp:spPr>
        <a:xfrm>
          <a:off x="2313518" y="11981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34776-D27D-4A28-8F83-72FCF784594E}">
      <dsp:nvSpPr>
        <dsp:cNvPr id="0" name=""/>
        <dsp:cNvSpPr/>
      </dsp:nvSpPr>
      <dsp:spPr>
        <a:xfrm>
          <a:off x="2723018" y="421481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07727-FA22-4EDA-AF55-C2CA43A9ADA8}">
      <dsp:nvSpPr>
        <dsp:cNvPr id="0" name=""/>
        <dsp:cNvSpPr/>
      </dsp:nvSpPr>
      <dsp:spPr>
        <a:xfrm>
          <a:off x="1699268" y="253198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AAS: Visual Depiction of products, which are called assets</a:t>
          </a:r>
          <a:endParaRPr lang="en-US" sz="1700" kern="1200"/>
        </a:p>
      </dsp:txBody>
      <dsp:txXfrm>
        <a:off x="1699268" y="2531982"/>
        <a:ext cx="3150000" cy="720000"/>
      </dsp:txXfrm>
    </dsp:sp>
    <dsp:sp modelId="{69EE3FE1-EFFE-441B-8124-875ABDD44D71}">
      <dsp:nvSpPr>
        <dsp:cNvPr id="0" name=""/>
        <dsp:cNvSpPr/>
      </dsp:nvSpPr>
      <dsp:spPr>
        <a:xfrm>
          <a:off x="6014768" y="11981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58C9-1C1F-46C6-919C-4C7325E70C73}">
      <dsp:nvSpPr>
        <dsp:cNvPr id="0" name=""/>
        <dsp:cNvSpPr/>
      </dsp:nvSpPr>
      <dsp:spPr>
        <a:xfrm>
          <a:off x="6424268" y="421481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59104-6BB7-4199-9A5B-7A2BD917C626}">
      <dsp:nvSpPr>
        <dsp:cNvPr id="0" name=""/>
        <dsp:cNvSpPr/>
      </dsp:nvSpPr>
      <dsp:spPr>
        <a:xfrm>
          <a:off x="5400518" y="253198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Fraunhofer Project</a:t>
          </a:r>
          <a:endParaRPr lang="en-US" sz="1700" kern="1200"/>
        </a:p>
      </dsp:txBody>
      <dsp:txXfrm>
        <a:off x="5400518" y="2531982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45CA4-3E69-4255-88FD-7DD90F84AE50}">
      <dsp:nvSpPr>
        <dsp:cNvPr id="0" name=""/>
        <dsp:cNvSpPr/>
      </dsp:nvSpPr>
      <dsp:spPr>
        <a:xfrm>
          <a:off x="0" y="564562"/>
          <a:ext cx="2882752" cy="18305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985AC-CB9A-4835-9AFE-81A71306C430}">
      <dsp:nvSpPr>
        <dsp:cNvPr id="0" name=""/>
        <dsp:cNvSpPr/>
      </dsp:nvSpPr>
      <dsp:spPr>
        <a:xfrm>
          <a:off x="320305" y="868853"/>
          <a:ext cx="2882752" cy="1830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Risk Analysis</a:t>
          </a:r>
          <a:endParaRPr lang="en-US" sz="4000" kern="1200"/>
        </a:p>
      </dsp:txBody>
      <dsp:txXfrm>
        <a:off x="373920" y="922468"/>
        <a:ext cx="2775522" cy="1723317"/>
      </dsp:txXfrm>
    </dsp:sp>
    <dsp:sp modelId="{D27C71CB-E840-438B-9A18-B8B3BB9391A0}">
      <dsp:nvSpPr>
        <dsp:cNvPr id="0" name=""/>
        <dsp:cNvSpPr/>
      </dsp:nvSpPr>
      <dsp:spPr>
        <a:xfrm>
          <a:off x="3523364" y="564562"/>
          <a:ext cx="2882752" cy="18305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FF187-FF5F-4C80-B4A2-78FAB74D2AB5}">
      <dsp:nvSpPr>
        <dsp:cNvPr id="0" name=""/>
        <dsp:cNvSpPr/>
      </dsp:nvSpPr>
      <dsp:spPr>
        <a:xfrm>
          <a:off x="3843670" y="868853"/>
          <a:ext cx="2882752" cy="1830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Analogical Method</a:t>
          </a:r>
          <a:endParaRPr lang="en-US" sz="4000" kern="1200"/>
        </a:p>
      </dsp:txBody>
      <dsp:txXfrm>
        <a:off x="3897285" y="922468"/>
        <a:ext cx="2775522" cy="1723317"/>
      </dsp:txXfrm>
    </dsp:sp>
    <dsp:sp modelId="{C4877B83-19FE-426D-8FDD-62D6812CF43E}">
      <dsp:nvSpPr>
        <dsp:cNvPr id="0" name=""/>
        <dsp:cNvSpPr/>
      </dsp:nvSpPr>
      <dsp:spPr>
        <a:xfrm>
          <a:off x="7046728" y="564562"/>
          <a:ext cx="2882752" cy="18305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ED483-6FD8-453B-A61E-F8421BA6DD73}">
      <dsp:nvSpPr>
        <dsp:cNvPr id="0" name=""/>
        <dsp:cNvSpPr/>
      </dsp:nvSpPr>
      <dsp:spPr>
        <a:xfrm>
          <a:off x="7367034" y="868853"/>
          <a:ext cx="2882752" cy="1830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GANTT-Diagram</a:t>
          </a:r>
          <a:endParaRPr lang="en-US" sz="4000" kern="1200"/>
        </a:p>
      </dsp:txBody>
      <dsp:txXfrm>
        <a:off x="7420649" y="922468"/>
        <a:ext cx="2775522" cy="1723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30512-200D-47AF-90D9-117C3E939801}">
      <dsp:nvSpPr>
        <dsp:cNvPr id="0" name=""/>
        <dsp:cNvSpPr/>
      </dsp:nvSpPr>
      <dsp:spPr>
        <a:xfrm>
          <a:off x="3293" y="271499"/>
          <a:ext cx="2612845" cy="1567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JavaScript (JS): Utilized for client-side scripting and enhancing user interactivity.</a:t>
          </a:r>
          <a:endParaRPr lang="en-US" sz="1300" kern="1200"/>
        </a:p>
      </dsp:txBody>
      <dsp:txXfrm>
        <a:off x="3293" y="271499"/>
        <a:ext cx="2612845" cy="1567707"/>
      </dsp:txXfrm>
    </dsp:sp>
    <dsp:sp modelId="{ACE5FEA7-166D-4DAB-8D58-544F869C1BE3}">
      <dsp:nvSpPr>
        <dsp:cNvPr id="0" name=""/>
        <dsp:cNvSpPr/>
      </dsp:nvSpPr>
      <dsp:spPr>
        <a:xfrm>
          <a:off x="2877423" y="271499"/>
          <a:ext cx="2612845" cy="1567707"/>
        </a:xfrm>
        <a:prstGeom prst="rect">
          <a:avLst/>
        </a:prstGeom>
        <a:solidFill>
          <a:schemeClr val="accent2">
            <a:hueOff val="-248488"/>
            <a:satOff val="1711"/>
            <a:lumOff val="-2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TypeScript (TS): Enhancing code maintainability and scalability through static typing.</a:t>
          </a:r>
          <a:endParaRPr lang="en-US" sz="1300" kern="1200"/>
        </a:p>
      </dsp:txBody>
      <dsp:txXfrm>
        <a:off x="2877423" y="271499"/>
        <a:ext cx="2612845" cy="1567707"/>
      </dsp:txXfrm>
    </dsp:sp>
    <dsp:sp modelId="{D6106B52-A689-4D36-8965-37A7DA006E26}">
      <dsp:nvSpPr>
        <dsp:cNvPr id="0" name=""/>
        <dsp:cNvSpPr/>
      </dsp:nvSpPr>
      <dsp:spPr>
        <a:xfrm>
          <a:off x="5751554" y="271499"/>
          <a:ext cx="2612845" cy="1567707"/>
        </a:xfrm>
        <a:prstGeom prst="rect">
          <a:avLst/>
        </a:prstGeom>
        <a:solidFill>
          <a:schemeClr val="accent2">
            <a:hueOff val="-496976"/>
            <a:satOff val="3422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JSON: Employed for data interchange between the client and server.</a:t>
          </a:r>
          <a:endParaRPr lang="en-US" sz="1300" kern="1200"/>
        </a:p>
      </dsp:txBody>
      <dsp:txXfrm>
        <a:off x="5751554" y="271499"/>
        <a:ext cx="2612845" cy="1567707"/>
      </dsp:txXfrm>
    </dsp:sp>
    <dsp:sp modelId="{53F309A2-9C3D-447B-B732-FCB86F14C8FC}">
      <dsp:nvSpPr>
        <dsp:cNvPr id="0" name=""/>
        <dsp:cNvSpPr/>
      </dsp:nvSpPr>
      <dsp:spPr>
        <a:xfrm>
          <a:off x="8625684" y="271499"/>
          <a:ext cx="2612845" cy="1567707"/>
        </a:xfrm>
        <a:prstGeom prst="rect">
          <a:avLst/>
        </a:prstGeom>
        <a:solidFill>
          <a:schemeClr val="accent2">
            <a:hueOff val="-745464"/>
            <a:satOff val="5134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CSS: Styling and layout design for the AAS Portal's user interface.</a:t>
          </a:r>
          <a:endParaRPr lang="en-US" sz="1300" kern="1200"/>
        </a:p>
      </dsp:txBody>
      <dsp:txXfrm>
        <a:off x="8625684" y="271499"/>
        <a:ext cx="2612845" cy="1567707"/>
      </dsp:txXfrm>
    </dsp:sp>
    <dsp:sp modelId="{4C4EB8FD-21EB-49FD-A8D5-AB1468EA0BBB}">
      <dsp:nvSpPr>
        <dsp:cNvPr id="0" name=""/>
        <dsp:cNvSpPr/>
      </dsp:nvSpPr>
      <dsp:spPr>
        <a:xfrm>
          <a:off x="1440358" y="2100491"/>
          <a:ext cx="2612845" cy="1567707"/>
        </a:xfrm>
        <a:prstGeom prst="rect">
          <a:avLst/>
        </a:prstGeom>
        <a:solidFill>
          <a:schemeClr val="accent2">
            <a:hueOff val="-993951"/>
            <a:satOff val="6845"/>
            <a:lumOff val="-10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HTML: Markup language used to structure the content of web pages.</a:t>
          </a:r>
          <a:endParaRPr lang="en-US" sz="1300" kern="1200"/>
        </a:p>
      </dsp:txBody>
      <dsp:txXfrm>
        <a:off x="1440358" y="2100491"/>
        <a:ext cx="2612845" cy="1567707"/>
      </dsp:txXfrm>
    </dsp:sp>
    <dsp:sp modelId="{110DEE15-C5A3-4106-83A7-6F6A2AD074EC}">
      <dsp:nvSpPr>
        <dsp:cNvPr id="0" name=""/>
        <dsp:cNvSpPr/>
      </dsp:nvSpPr>
      <dsp:spPr>
        <a:xfrm>
          <a:off x="4314489" y="2100491"/>
          <a:ext cx="2612845" cy="1567707"/>
        </a:xfrm>
        <a:prstGeom prst="rect">
          <a:avLst/>
        </a:prstGeom>
        <a:solidFill>
          <a:schemeClr val="accent2">
            <a:hueOff val="-1242439"/>
            <a:satOff val="8556"/>
            <a:lumOff val="-13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Docker: Containerization technology for streamlining deployment and managing dependencies.</a:t>
          </a:r>
          <a:endParaRPr lang="en-US" sz="1300" kern="1200"/>
        </a:p>
      </dsp:txBody>
      <dsp:txXfrm>
        <a:off x="4314489" y="2100491"/>
        <a:ext cx="2612845" cy="1567707"/>
      </dsp:txXfrm>
    </dsp:sp>
    <dsp:sp modelId="{D12823C2-E5E8-4CA7-8668-41AA3C71C08D}">
      <dsp:nvSpPr>
        <dsp:cNvPr id="0" name=""/>
        <dsp:cNvSpPr/>
      </dsp:nvSpPr>
      <dsp:spPr>
        <a:xfrm>
          <a:off x="7188619" y="2100491"/>
          <a:ext cx="2612845" cy="1567707"/>
        </a:xfrm>
        <a:prstGeom prst="rect">
          <a:avLst/>
        </a:prstGeom>
        <a:solidFill>
          <a:schemeClr val="accent2">
            <a:hueOff val="-1490927"/>
            <a:satOff val="10267"/>
            <a:lumOff val="-15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Angular: The Angular framework is used for building the user interface (UI) of the AAS Portal. It provides a robust structure for creating dynamic, single-page applications, ensuring a smooth and responsive user experience.</a:t>
          </a:r>
          <a:endParaRPr lang="en-US" sz="1300" kern="1200"/>
        </a:p>
      </dsp:txBody>
      <dsp:txXfrm>
        <a:off x="7188619" y="2100491"/>
        <a:ext cx="2612845" cy="1567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359C5-E943-4AC9-8D59-C31E62722C22}">
      <dsp:nvSpPr>
        <dsp:cNvPr id="0" name=""/>
        <dsp:cNvSpPr/>
      </dsp:nvSpPr>
      <dsp:spPr>
        <a:xfrm>
          <a:off x="498946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1D0CF-1B49-4EE7-942E-627D63750EAE}">
      <dsp:nvSpPr>
        <dsp:cNvPr id="0" name=""/>
        <dsp:cNvSpPr/>
      </dsp:nvSpPr>
      <dsp:spPr>
        <a:xfrm>
          <a:off x="4913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Communication between the members</a:t>
          </a:r>
          <a:endParaRPr lang="en-US" sz="1700" kern="1200"/>
        </a:p>
      </dsp:txBody>
      <dsp:txXfrm>
        <a:off x="4913" y="1811723"/>
        <a:ext cx="1796484" cy="718593"/>
      </dsp:txXfrm>
    </dsp:sp>
    <dsp:sp modelId="{3D682D0E-91C0-4F19-8867-F27603EADFFE}">
      <dsp:nvSpPr>
        <dsp:cNvPr id="0" name=""/>
        <dsp:cNvSpPr/>
      </dsp:nvSpPr>
      <dsp:spPr>
        <a:xfrm>
          <a:off x="2609815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3A168-9ACA-4D1C-A85B-16E6E2BAD1CC}">
      <dsp:nvSpPr>
        <dsp:cNvPr id="0" name=""/>
        <dsp:cNvSpPr/>
      </dsp:nvSpPr>
      <dsp:spPr>
        <a:xfrm>
          <a:off x="2115782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Communication with the Professor</a:t>
          </a:r>
          <a:endParaRPr lang="en-US" sz="1700" kern="1200"/>
        </a:p>
      </dsp:txBody>
      <dsp:txXfrm>
        <a:off x="2115782" y="1811723"/>
        <a:ext cx="1796484" cy="718593"/>
      </dsp:txXfrm>
    </dsp:sp>
    <dsp:sp modelId="{28DF0AB6-DC35-49D3-9D67-7C3503EBA8C3}">
      <dsp:nvSpPr>
        <dsp:cNvPr id="0" name=""/>
        <dsp:cNvSpPr/>
      </dsp:nvSpPr>
      <dsp:spPr>
        <a:xfrm>
          <a:off x="4720684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0442C-1E37-4B4D-B1C8-C010B016AE2A}">
      <dsp:nvSpPr>
        <dsp:cNvPr id="0" name=""/>
        <dsp:cNvSpPr/>
      </dsp:nvSpPr>
      <dsp:spPr>
        <a:xfrm>
          <a:off x="4226651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More Acitivity/ Organization</a:t>
          </a:r>
          <a:endParaRPr lang="en-US" sz="1700" kern="1200"/>
        </a:p>
      </dsp:txBody>
      <dsp:txXfrm>
        <a:off x="4226651" y="1811723"/>
        <a:ext cx="1796484" cy="718593"/>
      </dsp:txXfrm>
    </dsp:sp>
    <dsp:sp modelId="{AE2951F3-079B-4215-9670-339D36135737}">
      <dsp:nvSpPr>
        <dsp:cNvPr id="0" name=""/>
        <dsp:cNvSpPr/>
      </dsp:nvSpPr>
      <dsp:spPr>
        <a:xfrm>
          <a:off x="6831553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52972-A214-4B5C-919B-36D182F62A1C}">
      <dsp:nvSpPr>
        <dsp:cNvPr id="0" name=""/>
        <dsp:cNvSpPr/>
      </dsp:nvSpPr>
      <dsp:spPr>
        <a:xfrm>
          <a:off x="6337520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Next Semester: Building a Prototype</a:t>
          </a:r>
          <a:endParaRPr lang="en-US" sz="1700" kern="1200"/>
        </a:p>
      </dsp:txBody>
      <dsp:txXfrm>
        <a:off x="6337520" y="1811723"/>
        <a:ext cx="1796484" cy="718593"/>
      </dsp:txXfrm>
    </dsp:sp>
    <dsp:sp modelId="{52AD88DB-0178-43DF-852D-BA00C9948560}">
      <dsp:nvSpPr>
        <dsp:cNvPr id="0" name=""/>
        <dsp:cNvSpPr/>
      </dsp:nvSpPr>
      <dsp:spPr>
        <a:xfrm>
          <a:off x="8942422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EA604-FA34-435E-A3DF-F00F46D65531}">
      <dsp:nvSpPr>
        <dsp:cNvPr id="0" name=""/>
        <dsp:cNvSpPr/>
      </dsp:nvSpPr>
      <dsp:spPr>
        <a:xfrm>
          <a:off x="8448389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Other Documents</a:t>
          </a:r>
          <a:endParaRPr lang="en-US" sz="1700" kern="1200"/>
        </a:p>
      </dsp:txBody>
      <dsp:txXfrm>
        <a:off x="8448389" y="1811723"/>
        <a:ext cx="1796484" cy="718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4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5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4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5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0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90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2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09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4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2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BB8FD-5FF6-2ED7-D6A9-528B0247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49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de-DE" sz="5400">
                <a:cs typeface="Calibri Light"/>
              </a:rPr>
              <a:t>The AAS-Webclient-Project</a:t>
            </a:r>
            <a:endParaRPr lang="de-DE" sz="54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65151" y="3449353"/>
            <a:ext cx="4134538" cy="2309063"/>
          </a:xfrm>
        </p:spPr>
        <p:txBody>
          <a:bodyPr>
            <a:normAutofit/>
          </a:bodyPr>
          <a:lstStyle/>
          <a:p>
            <a:r>
              <a:rPr lang="de-DE"/>
              <a:t>Software Engineering I</a:t>
            </a:r>
          </a:p>
          <a:p>
            <a:r>
              <a:rPr lang="de-DE"/>
              <a:t>TINF22F</a:t>
            </a:r>
          </a:p>
          <a:p>
            <a:r>
              <a:rPr lang="de-DE"/>
              <a:t>10.11.2023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C50A88-2C97-C92A-E144-A3B9BF11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de-DE"/>
              <a:t>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65AA55-E4EF-43DC-7440-769ACDE5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66001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e-DE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de-DE" dirty="0"/>
              <a:t>Master </a:t>
            </a:r>
            <a:r>
              <a:rPr lang="de-DE" dirty="0" err="1"/>
              <a:t>Usecase</a:t>
            </a:r>
            <a:endParaRPr lang="de-DE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de-DE" dirty="0"/>
              <a:t>Funktional </a:t>
            </a:r>
            <a:r>
              <a:rPr lang="de-DE" dirty="0" err="1"/>
              <a:t>Requirements</a:t>
            </a:r>
            <a:endParaRPr lang="de-DE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de-DE" dirty="0" err="1"/>
              <a:t>Nonfunctional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de-DE" dirty="0"/>
              <a:t>Business Case and PM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de-DE" dirty="0"/>
              <a:t>Technical Details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de-DE" dirty="0"/>
              <a:t>Preview and </a:t>
            </a:r>
            <a:r>
              <a:rPr lang="de-DE" dirty="0" err="1"/>
              <a:t>Reflection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278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932BC0-B521-FB7F-D09C-6F4AF83F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de-DE"/>
              <a:t>1. Master </a:t>
            </a:r>
            <a:r>
              <a:rPr lang="de-DE" err="1"/>
              <a:t>Usecase</a:t>
            </a:r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19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5B2F8E-E448-CB8D-F585-FD851673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de-DE"/>
              <a:t>1.1 Project </a:t>
            </a:r>
            <a:r>
              <a:rPr lang="de-DE" err="1"/>
              <a:t>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C5C28D2-26D2-7CB4-16F1-81843FF7B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784012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205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982B4-EB47-5814-1D27-73E5F676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1.2 Goals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055B68-6331-F3C9-71E7-B4700B61F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4912"/>
            <a:ext cx="8212853" cy="42050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de-DE" dirty="0" err="1"/>
              <a:t>Acces</a:t>
            </a:r>
            <a:r>
              <a:rPr lang="de-DE" dirty="0"/>
              <a:t> via URL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User</a:t>
            </a:r>
          </a:p>
          <a:p>
            <a:pPr marL="457200" indent="-457200">
              <a:buAutoNum type="arabicPeriod"/>
            </a:pP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assets</a:t>
            </a:r>
            <a:endParaRPr lang="de-DE" dirty="0"/>
          </a:p>
          <a:p>
            <a:pPr marL="457200" indent="-457200">
              <a:buAutoNum type="arabicPeriod"/>
            </a:pPr>
            <a:r>
              <a:rPr lang="de-DE" dirty="0" err="1"/>
              <a:t>Nameplate</a:t>
            </a:r>
            <a:r>
              <a:rPr lang="de-DE" dirty="0"/>
              <a:t> Generator</a:t>
            </a:r>
          </a:p>
          <a:p>
            <a:pPr marL="457200" indent="-457200">
              <a:buAutoNum type="arabicPeriod"/>
            </a:pPr>
            <a:r>
              <a:rPr lang="de-DE" dirty="0"/>
              <a:t>Mode Managing</a:t>
            </a:r>
          </a:p>
          <a:p>
            <a:pPr marL="457200" indent="-457200">
              <a:buAutoNum type="arabicPeriod"/>
            </a:pPr>
            <a:r>
              <a:rPr lang="de-DE" err="1"/>
              <a:t>Documentation</a:t>
            </a:r>
            <a:endParaRPr lang="de-DE"/>
          </a:p>
          <a:p>
            <a:pPr marL="457200" indent="-457200">
              <a:buAutoNum type="arabicPeriod"/>
            </a:pPr>
            <a:r>
              <a:rPr lang="de-DE" dirty="0"/>
              <a:t>Host-System (and Installation)</a:t>
            </a:r>
          </a:p>
          <a:p>
            <a:pPr marL="457200" indent="-457200">
              <a:buAutoNum type="arabicPeriod"/>
            </a:pPr>
            <a:r>
              <a:rPr lang="de-DE" err="1">
                <a:solidFill>
                  <a:srgbClr val="000000"/>
                </a:solidFill>
                <a:ea typeface="+mn-lt"/>
                <a:cs typeface="+mn-lt"/>
              </a:rPr>
              <a:t>Testing</a:t>
            </a: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rgbClr val="000000"/>
                </a:solidFill>
                <a:ea typeface="+mn-lt"/>
                <a:cs typeface="+mn-lt"/>
              </a:rPr>
              <a:t>aganst</a:t>
            </a: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 diverse AAS Server Infrastructure</a:t>
            </a:r>
            <a:endParaRPr lang="de-DE" dirty="0">
              <a:solidFill>
                <a:srgbClr val="000000"/>
              </a:solidFill>
            </a:endParaRPr>
          </a:p>
          <a:p>
            <a:pPr marL="457200" indent="-457200">
              <a:buAutoNum type="arabicPeriod"/>
            </a:pPr>
            <a:r>
              <a:rPr lang="de-DE" dirty="0" err="1">
                <a:solidFill>
                  <a:srgbClr val="000000"/>
                </a:solidFill>
              </a:rPr>
              <a:t>Hierarchical</a:t>
            </a:r>
            <a:r>
              <a:rPr lang="de-DE" dirty="0">
                <a:solidFill>
                  <a:srgbClr val="000000"/>
                </a:solidFill>
              </a:rPr>
              <a:t> </a:t>
            </a:r>
            <a:r>
              <a:rPr lang="de-DE" dirty="0" err="1">
                <a:solidFill>
                  <a:srgbClr val="000000"/>
                </a:solidFill>
              </a:rPr>
              <a:t>Structures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enabling</a:t>
            </a:r>
            <a:r>
              <a:rPr lang="de-DE" dirty="0">
                <a:solidFill>
                  <a:srgbClr val="000000"/>
                </a:solidFill>
              </a:rPr>
              <a:t> Bills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Material</a:t>
            </a:r>
          </a:p>
          <a:p>
            <a:pPr marL="457200" indent="-457200">
              <a:buAutoNum type="arabicPeriod"/>
            </a:pPr>
            <a:endParaRPr lang="de-DE" dirty="0">
              <a:solidFill>
                <a:srgbClr val="000000"/>
              </a:solidFill>
            </a:endParaRPr>
          </a:p>
          <a:p>
            <a:pPr marL="457200" indent="-457200">
              <a:buAutoNum type="arabicPeriod"/>
            </a:pPr>
            <a:endParaRPr lang="de-DE">
              <a:solidFill>
                <a:srgbClr val="000000"/>
              </a:solidFill>
            </a:endParaRPr>
          </a:p>
          <a:p>
            <a:pPr marL="457200" indent="-457200">
              <a:buAutoNum type="arabicPeriod"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4D26-2AA4-9E44-6EDB-C3128A05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523658" cy="1268984"/>
          </a:xfrm>
        </p:spPr>
        <p:txBody>
          <a:bodyPr>
            <a:normAutofit/>
          </a:bodyPr>
          <a:lstStyle/>
          <a:p>
            <a:r>
              <a:rPr lang="de-DE"/>
              <a:t>1.3 Use Cases (</a:t>
            </a:r>
            <a:r>
              <a:rPr lang="de-DE" err="1"/>
              <a:t>short</a:t>
            </a:r>
            <a:r>
              <a:rPr lang="de-DE"/>
              <a:t> </a:t>
            </a:r>
            <a:r>
              <a:rPr lang="de-DE" err="1"/>
              <a:t>description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3154AA-B5C0-C6E9-B913-BDC795FF1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31392"/>
            <a:ext cx="8157366" cy="402983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de-DE"/>
              <a:t>Dashboard (</a:t>
            </a:r>
            <a:r>
              <a:rPr lang="de-DE" err="1"/>
              <a:t>Operations</a:t>
            </a:r>
            <a:r>
              <a:rPr lang="de-DE"/>
              <a:t> and Access)</a:t>
            </a:r>
          </a:p>
          <a:p>
            <a:pPr marL="457200" indent="-457200">
              <a:buAutoNum type="arabicPeriod"/>
            </a:pPr>
            <a:r>
              <a:rPr lang="de-DE"/>
              <a:t>Language Manuals</a:t>
            </a:r>
          </a:p>
          <a:p>
            <a:pPr marL="457200" indent="-457200">
              <a:buAutoNum type="arabicPeriod"/>
            </a:pPr>
            <a:r>
              <a:rPr lang="de-DE"/>
              <a:t>Clear Description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Components</a:t>
            </a:r>
          </a:p>
          <a:p>
            <a:pPr marL="457200" indent="-457200">
              <a:buAutoNum type="arabicPeriod"/>
            </a:pPr>
            <a:r>
              <a:rPr lang="de-DE"/>
              <a:t>Clear Description </a:t>
            </a:r>
            <a:r>
              <a:rPr lang="de-DE" err="1"/>
              <a:t>of</a:t>
            </a:r>
            <a:r>
              <a:rPr lang="de-DE"/>
              <a:t> Error</a:t>
            </a:r>
          </a:p>
          <a:p>
            <a:pPr marL="457200" indent="-457200">
              <a:buAutoNum type="arabicPeriod"/>
            </a:pPr>
            <a:r>
              <a:rPr lang="de-DE"/>
              <a:t>Simple Asset-Call (URL-Call and </a:t>
            </a:r>
            <a:r>
              <a:rPr lang="de-DE" err="1"/>
              <a:t>depiction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 Assets)</a:t>
            </a:r>
          </a:p>
          <a:p>
            <a:pPr marL="457200" indent="-457200">
              <a:buAutoNum type="arabicPeriod"/>
            </a:pPr>
            <a:r>
              <a:rPr lang="de-DE"/>
              <a:t>Simple </a:t>
            </a:r>
            <a:r>
              <a:rPr lang="de-DE" err="1"/>
              <a:t>Operations</a:t>
            </a:r>
            <a:r>
              <a:rPr lang="de-DE"/>
              <a:t> 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assets</a:t>
            </a:r>
          </a:p>
          <a:p>
            <a:pPr marL="457200" indent="-457200">
              <a:buAutoNum type="arabicPeriod"/>
            </a:pPr>
            <a:r>
              <a:rPr lang="de-DE" err="1"/>
              <a:t>Sorting</a:t>
            </a:r>
            <a:r>
              <a:rPr lang="de-DE"/>
              <a:t> and </a:t>
            </a:r>
            <a:r>
              <a:rPr lang="de-DE" err="1"/>
              <a:t>Filtering</a:t>
            </a:r>
          </a:p>
          <a:p>
            <a:pPr marL="457200" indent="-457200">
              <a:buAutoNum type="arabicPeriod"/>
            </a:pPr>
            <a:r>
              <a:rPr lang="de-DE"/>
              <a:t>Download-</a:t>
            </a:r>
            <a:r>
              <a:rPr lang="de-DE" err="1"/>
              <a:t>Function</a:t>
            </a:r>
          </a:p>
          <a:p>
            <a:pPr marL="457200" indent="-457200">
              <a:buAutoNum type="arabicPeriod"/>
            </a:pPr>
            <a:r>
              <a:rPr lang="de-DE" err="1">
                <a:ea typeface="+mn-lt"/>
                <a:cs typeface="+mn-lt"/>
              </a:rPr>
              <a:t>Nameplate</a:t>
            </a:r>
            <a:r>
              <a:rPr lang="de-DE">
                <a:ea typeface="+mn-lt"/>
                <a:cs typeface="+mn-lt"/>
              </a:rPr>
              <a:t>-Generator-Support</a:t>
            </a:r>
            <a:endParaRPr lang="de-DE"/>
          </a:p>
          <a:p>
            <a:pPr marL="457200" indent="-457200">
              <a:buAutoNum type="arabicPeriod"/>
            </a:pPr>
            <a:r>
              <a:rPr lang="de-DE"/>
              <a:t>Mode Management</a:t>
            </a:r>
            <a:endParaRPr lang="de-DE" err="1"/>
          </a:p>
          <a:p>
            <a:pPr marL="457200" indent="-457200">
              <a:buAutoNum type="arabicPeriod"/>
            </a:pPr>
            <a:r>
              <a:rPr lang="de-DE" err="1"/>
              <a:t>Application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Adaptive</a:t>
            </a:r>
          </a:p>
          <a:p>
            <a:pPr marL="457200" indent="-457200">
              <a:buAutoNum type="arabicPeriod"/>
            </a:pPr>
            <a:endParaRPr lang="de-DE"/>
          </a:p>
          <a:p>
            <a:pPr marL="457200" indent="-457200">
              <a:buAutoNum type="arabi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1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A1816-68CC-2C4A-DE97-727ED43A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</a:p>
        </p:txBody>
      </p:sp>
      <p:pic>
        <p:nvPicPr>
          <p:cNvPr id="14" name="Grafik 13" descr="Ein Bild, das Text, Schrift, Screenshot, Rechteck enthält.&#10;&#10;Beschreibung automatisch generiert.">
            <a:extLst>
              <a:ext uri="{FF2B5EF4-FFF2-40B4-BE49-F238E27FC236}">
                <a16:creationId xmlns:a16="http://schemas.microsoft.com/office/drawing/2014/main" id="{44D44022-DC33-BA5A-049B-F143A066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1" y="2142970"/>
            <a:ext cx="5115464" cy="889909"/>
          </a:xfrm>
          <a:prstGeom prst="rect">
            <a:avLst/>
          </a:prstGeom>
        </p:spPr>
      </p:pic>
      <p:pic>
        <p:nvPicPr>
          <p:cNvPr id="15" name="Grafik 14" descr="Ein Bild, das Text, Screenshot, Design enthält.&#10;&#10;Beschreibung automatisch generiert.">
            <a:extLst>
              <a:ext uri="{FF2B5EF4-FFF2-40B4-BE49-F238E27FC236}">
                <a16:creationId xmlns:a16="http://schemas.microsoft.com/office/drawing/2014/main" id="{6037D578-2621-8558-648E-46141DF3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3816095"/>
            <a:ext cx="11714671" cy="21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0108F68-39A2-97DD-8210-C1D4BD5F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73" y="768334"/>
            <a:ext cx="5993659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Examples</a:t>
            </a:r>
          </a:p>
        </p:txBody>
      </p:sp>
      <p:pic>
        <p:nvPicPr>
          <p:cNvPr id="4" name="Inhaltsplatzhalter 3" descr="Ein Bild, das Text, Elektronik, Screenshot, Schrift enthält.&#10;&#10;Beschreibung automatisch generiert.">
            <a:extLst>
              <a:ext uri="{FF2B5EF4-FFF2-40B4-BE49-F238E27FC236}">
                <a16:creationId xmlns:a16="http://schemas.microsoft.com/office/drawing/2014/main" id="{71693BDC-A2DA-E68F-6E77-5CF1F6F55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888" y="976689"/>
            <a:ext cx="4002456" cy="489597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39925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F4E87050-9F3F-5ADE-F589-C64069E0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8" y="1769307"/>
            <a:ext cx="6078747" cy="37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9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Access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dashboards</a:t>
            </a:r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395E797E-D75C-3BB8-D34D-3A760145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" r="1433"/>
          <a:stretch/>
        </p:blipFill>
        <p:spPr>
          <a:xfrm>
            <a:off x="826003" y="2628900"/>
            <a:ext cx="10525637" cy="26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Operations</a:t>
            </a:r>
            <a:r>
              <a:rPr lang="de-DE" dirty="0"/>
              <a:t> on </a:t>
            </a:r>
            <a:r>
              <a:rPr lang="de-DE" dirty="0" err="1"/>
              <a:t>dashboards</a:t>
            </a:r>
            <a:endParaRPr lang="de-DE" dirty="0"/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395E797E-D75C-3BB8-D34D-3A760145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5" b="3335"/>
          <a:stretch/>
        </p:blipFill>
        <p:spPr>
          <a:xfrm>
            <a:off x="653474" y="2628900"/>
            <a:ext cx="11201373" cy="28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8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Functionalities of components</a:t>
            </a: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D7E97791-F815-939D-8335-D5F9759A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0" y="2552260"/>
            <a:ext cx="11382199" cy="33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D8E5E-4682-B4ED-BEEA-F9D440D6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374340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/>
              <a:t>Introduction of the </a:t>
            </a:r>
            <a:br>
              <a:rPr lang="en-US" sz="4700"/>
            </a:br>
            <a:r>
              <a:rPr lang="en-US" sz="4700"/>
              <a:t>Team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39A476-3C38-DF49-AF15-DCD54487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AAABD392-16C1-C54D-AB57-070C5A4BD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F57E2AB-5B82-4844-9285-6ED2B6BD1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86">
              <a:extLst>
                <a:ext uri="{FF2B5EF4-FFF2-40B4-BE49-F238E27FC236}">
                  <a16:creationId xmlns:a16="http://schemas.microsoft.com/office/drawing/2014/main" id="{F3442265-4334-B946-8484-DA12AA980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87">
              <a:extLst>
                <a:ext uri="{FF2B5EF4-FFF2-40B4-BE49-F238E27FC236}">
                  <a16:creationId xmlns:a16="http://schemas.microsoft.com/office/drawing/2014/main" id="{C58748C4-FD86-7B40-9C86-28E49E769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88">
              <a:extLst>
                <a:ext uri="{FF2B5EF4-FFF2-40B4-BE49-F238E27FC236}">
                  <a16:creationId xmlns:a16="http://schemas.microsoft.com/office/drawing/2014/main" id="{DBF8EB40-832E-684F-A21C-75F00702F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9">
              <a:extLst>
                <a:ext uri="{FF2B5EF4-FFF2-40B4-BE49-F238E27FC236}">
                  <a16:creationId xmlns:a16="http://schemas.microsoft.com/office/drawing/2014/main" id="{D10DE451-58C6-874B-B97C-F202AA582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5FCE2B4-0593-7749-B653-D27EBD3C7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nhaltsplatzhalter 3" descr="Worauf es in einem erfolgreichen Team ankommt - Bildung &amp; Wissen - Badische  Zeitung">
            <a:extLst>
              <a:ext uri="{FF2B5EF4-FFF2-40B4-BE49-F238E27FC236}">
                <a16:creationId xmlns:a16="http://schemas.microsoft.com/office/drawing/2014/main" id="{D9474465-67F0-0F1F-F03C-45898A9B0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29" r="22348" b="1"/>
          <a:stretch/>
        </p:blipFill>
        <p:spPr>
          <a:xfrm>
            <a:off x="6604024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647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/>
              <a:t>Language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function</a:t>
            </a:r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395E797E-D75C-3BB8-D34D-3A760145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" r="1662"/>
          <a:stretch/>
        </p:blipFill>
        <p:spPr>
          <a:xfrm>
            <a:off x="567210" y="2628900"/>
            <a:ext cx="11287637" cy="28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2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/>
              <a:t>Clear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detection</a:t>
            </a: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9" y="2617739"/>
            <a:ext cx="11166726" cy="27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3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Access via URL</a:t>
            </a:r>
          </a:p>
        </p:txBody>
      </p:sp>
      <p:pic>
        <p:nvPicPr>
          <p:cNvPr id="4" name="Grafik 3" descr="Ein Bild, das Text, Screenshot, Schrift, Display enthält.&#10;&#10;Beschreibung automatisch generiert.">
            <a:extLst>
              <a:ext uri="{FF2B5EF4-FFF2-40B4-BE49-F238E27FC236}">
                <a16:creationId xmlns:a16="http://schemas.microsoft.com/office/drawing/2014/main" id="{395E797E-D75C-3BB8-D34D-3A760145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48" b="9424"/>
          <a:stretch/>
        </p:blipFill>
        <p:spPr>
          <a:xfrm>
            <a:off x="918091" y="2628900"/>
            <a:ext cx="10619111" cy="26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/>
              <a:t>Display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information</a:t>
            </a: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7" y="2617739"/>
            <a:ext cx="10934634" cy="27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8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/>
              <a:t>Parallel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assets</a:t>
            </a:r>
          </a:p>
        </p:txBody>
      </p:sp>
      <p:pic>
        <p:nvPicPr>
          <p:cNvPr id="5" name="Grafik 4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84" y="2981401"/>
            <a:ext cx="8964936" cy="15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06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Sort</a:t>
            </a:r>
            <a:r>
              <a:rPr lang="de-DE" dirty="0"/>
              <a:t> and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function</a:t>
            </a: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84" y="2831665"/>
            <a:ext cx="8964936" cy="18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2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/>
              <a:t>Download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3" y="2802910"/>
            <a:ext cx="11514491" cy="24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/>
              <a:t>Mode switch</a:t>
            </a: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94" y="2695734"/>
            <a:ext cx="10427509" cy="25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298C6A8-EB23-2E25-CCC7-C44A7286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26" y="552674"/>
            <a:ext cx="10306866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2. Functional Requirements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39925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4A08FF3B-1313-5FDF-7486-E1897DF86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584214"/>
              </p:ext>
            </p:extLst>
          </p:nvPr>
        </p:nvGraphicFramePr>
        <p:xfrm>
          <a:off x="1524000" y="3033622"/>
          <a:ext cx="8376461" cy="29576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28525">
                  <a:extLst>
                    <a:ext uri="{9D8B030D-6E8A-4147-A177-3AD203B41FA5}">
                      <a16:colId xmlns:a16="http://schemas.microsoft.com/office/drawing/2014/main" val="2514303684"/>
                    </a:ext>
                  </a:extLst>
                </a:gridCol>
                <a:gridCol w="4747936">
                  <a:extLst>
                    <a:ext uri="{9D8B030D-6E8A-4147-A177-3AD203B41FA5}">
                      <a16:colId xmlns:a16="http://schemas.microsoft.com/office/drawing/2014/main" val="3848197150"/>
                    </a:ext>
                  </a:extLst>
                </a:gridCol>
              </a:tblGrid>
              <a:tr h="826147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27197" marR="127197" marT="58706" marB="587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The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Nameplate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 Generator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should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integrated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 and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improved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 in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DE" sz="1800" b="0" err="1">
                          <a:solidFill>
                            <a:schemeClr val="tx1"/>
                          </a:solidFill>
                          <a:effectLst/>
                        </a:rPr>
                        <a:t>application</a:t>
                      </a:r>
                      <a:r>
                        <a:rPr lang="de-DE" sz="18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127197" marR="127197" marT="58706" marB="5870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987"/>
                  </a:ext>
                </a:extLst>
              </a:tr>
              <a:tr h="1205189">
                <a:tc>
                  <a:txBody>
                    <a:bodyPr/>
                    <a:lstStyle/>
                    <a:p>
                      <a:r>
                        <a:rPr lang="de-DE" sz="1800" b="1" dirty="0">
                          <a:effectLst/>
                        </a:rPr>
                        <a:t>Acceptance Points</a:t>
                      </a:r>
                    </a:p>
                  </a:txBody>
                  <a:tcPr marL="127197" marR="127197" marT="58706" marB="58706" anchor="ctr"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- API </a:t>
                      </a:r>
                      <a:r>
                        <a:rPr lang="de-DE" sz="1800" err="1">
                          <a:effectLst/>
                        </a:rPr>
                        <a:t>is</a:t>
                      </a:r>
                      <a:r>
                        <a:rPr lang="de-DE" sz="1800" dirty="0">
                          <a:effectLst/>
                        </a:rPr>
                        <a:t> </a:t>
                      </a:r>
                      <a:r>
                        <a:rPr lang="de-DE" sz="1800" err="1">
                          <a:effectLst/>
                        </a:rPr>
                        <a:t>implemented</a:t>
                      </a:r>
                      <a:r>
                        <a:rPr lang="de-DE" sz="1800" dirty="0">
                          <a:effectLst/>
                        </a:rPr>
                        <a:t>.</a:t>
                      </a:r>
                      <a:br>
                        <a:rPr lang="de-DE" sz="1800" dirty="0">
                          <a:effectLst/>
                        </a:rPr>
                      </a:br>
                      <a:r>
                        <a:rPr lang="de-DE" sz="1800" dirty="0">
                          <a:effectLst/>
                        </a:rPr>
                        <a:t>- Generator </a:t>
                      </a:r>
                      <a:r>
                        <a:rPr lang="de-DE" sz="1800" err="1">
                          <a:effectLst/>
                        </a:rPr>
                        <a:t>works</a:t>
                      </a:r>
                      <a:r>
                        <a:rPr lang="de-DE" sz="1800" dirty="0">
                          <a:effectLst/>
                        </a:rPr>
                        <a:t> (QR-Code </a:t>
                      </a:r>
                      <a:r>
                        <a:rPr lang="de-DE" sz="1800" err="1">
                          <a:effectLst/>
                        </a:rPr>
                        <a:t>can</a:t>
                      </a:r>
                      <a:r>
                        <a:rPr lang="de-DE" sz="1800" dirty="0">
                          <a:effectLst/>
                        </a:rPr>
                        <a:t> </a:t>
                      </a:r>
                      <a:r>
                        <a:rPr lang="de-DE" sz="1800" err="1">
                          <a:effectLst/>
                        </a:rPr>
                        <a:t>be</a:t>
                      </a:r>
                      <a:r>
                        <a:rPr lang="de-DE" sz="1800" dirty="0">
                          <a:effectLst/>
                        </a:rPr>
                        <a:t> </a:t>
                      </a:r>
                      <a:r>
                        <a:rPr lang="de-DE" sz="1800" err="1">
                          <a:effectLst/>
                        </a:rPr>
                        <a:t>scanned</a:t>
                      </a:r>
                      <a:r>
                        <a:rPr lang="de-DE" sz="1800" dirty="0">
                          <a:effectLst/>
                        </a:rPr>
                        <a:t>).</a:t>
                      </a:r>
                      <a:br>
                        <a:rPr lang="de-DE" sz="1800" dirty="0">
                          <a:effectLst/>
                        </a:rPr>
                      </a:br>
                      <a:r>
                        <a:rPr lang="de-DE" sz="1800" dirty="0">
                          <a:effectLst/>
                        </a:rPr>
                        <a:t>- fast Server </a:t>
                      </a:r>
                      <a:r>
                        <a:rPr lang="de-DE" sz="1800" err="1">
                          <a:effectLst/>
                        </a:rPr>
                        <a:t>connection</a:t>
                      </a:r>
                    </a:p>
                  </a:txBody>
                  <a:tcPr marL="127197" marR="127197" marT="58706" marB="58706" anchor="ctr"/>
                </a:tc>
                <a:extLst>
                  <a:ext uri="{0D108BD9-81ED-4DB2-BD59-A6C34878D82A}">
                    <a16:rowId xmlns:a16="http://schemas.microsoft.com/office/drawing/2014/main" val="3589291758"/>
                  </a:ext>
                </a:extLst>
              </a:tr>
              <a:tr h="410860">
                <a:tc>
                  <a:txBody>
                    <a:bodyPr/>
                    <a:lstStyle/>
                    <a:p>
                      <a:r>
                        <a:rPr lang="de-DE" sz="1800" b="1" err="1">
                          <a:effectLst/>
                        </a:rPr>
                        <a:t>Related</a:t>
                      </a:r>
                      <a:r>
                        <a:rPr lang="de-DE" sz="1800" b="1" dirty="0">
                          <a:effectLst/>
                        </a:rPr>
                        <a:t> Use Case</a:t>
                      </a:r>
                    </a:p>
                  </a:txBody>
                  <a:tcPr marL="127197" marR="127197" marT="58706" marB="58706" anchor="ctr"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Use Case 11</a:t>
                      </a:r>
                    </a:p>
                  </a:txBody>
                  <a:tcPr marL="127197" marR="127197" marT="58706" marB="58706" anchor="ctr"/>
                </a:tc>
                <a:extLst>
                  <a:ext uri="{0D108BD9-81ED-4DB2-BD59-A6C34878D82A}">
                    <a16:rowId xmlns:a16="http://schemas.microsoft.com/office/drawing/2014/main" val="4255756232"/>
                  </a:ext>
                </a:extLst>
              </a:tr>
              <a:tr h="246515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effectLst/>
                        </a:rPr>
                        <a:t>Originator</a:t>
                      </a:r>
                      <a:endParaRPr lang="de-DE" sz="1800" b="1" dirty="0">
                        <a:effectLst/>
                      </a:endParaRPr>
                    </a:p>
                  </a:txBody>
                  <a:tcPr marL="127197" marR="127197" marT="58706" marB="58706" anchor="ctr"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Customer</a:t>
                      </a:r>
                    </a:p>
                  </a:txBody>
                  <a:tcPr marL="127197" marR="127197" marT="58706" marB="58706" anchor="ctr"/>
                </a:tc>
                <a:extLst>
                  <a:ext uri="{0D108BD9-81ED-4DB2-BD59-A6C34878D82A}">
                    <a16:rowId xmlns:a16="http://schemas.microsoft.com/office/drawing/2014/main" val="3628754481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D463AC89-ACE9-7A5E-8F6D-8F1C78BDDD85}"/>
              </a:ext>
            </a:extLst>
          </p:cNvPr>
          <p:cNvSpPr txBox="1"/>
          <p:nvPr/>
        </p:nvSpPr>
        <p:spPr>
          <a:xfrm>
            <a:off x="3042185" y="2277581"/>
            <a:ext cx="74110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/>
              <a:t>Integrated </a:t>
            </a:r>
            <a:r>
              <a:rPr lang="de-DE" sz="2400" dirty="0" err="1"/>
              <a:t>Nameplate</a:t>
            </a:r>
            <a:r>
              <a:rPr lang="de-DE" sz="2400" dirty="0"/>
              <a:t> Generator</a:t>
            </a:r>
          </a:p>
        </p:txBody>
      </p:sp>
    </p:spTree>
    <p:extLst>
      <p:ext uri="{BB962C8B-B14F-4D97-AF65-F5344CB8AC3E}">
        <p14:creationId xmlns:p14="http://schemas.microsoft.com/office/powerpoint/2010/main" val="414182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information</a:t>
            </a: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48" y="2623848"/>
            <a:ext cx="7581817" cy="2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9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78CAA-DF0A-4343-28A5-8B603F2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Ilir Emini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9A142C3-BD9B-0B42-7F3B-389C9E3C5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26505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Student </a:t>
                      </a:r>
                      <a:r>
                        <a:rPr lang="de-DE" b="1" err="1"/>
                        <a:t>Number</a:t>
                      </a:r>
                      <a:r>
                        <a:rPr lang="de-DE" b="1"/>
                        <a:t>:</a:t>
                      </a:r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1640668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Inf22198@lehre.dhbw-stuttgart.de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 err="1"/>
                        <a:t>Role</a:t>
                      </a:r>
                      <a:r>
                        <a:rPr lang="de-DE" b="1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Projectleader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3" name="Grafik 2" descr="Ein Bild, das Person, Menschliches Gesicht, Lächeln, Kleidung enthält.&#10;&#10;Beschreibung automatisch generiert.">
            <a:extLst>
              <a:ext uri="{FF2B5EF4-FFF2-40B4-BE49-F238E27FC236}">
                <a16:creationId xmlns:a16="http://schemas.microsoft.com/office/drawing/2014/main" id="{9066A2AF-10B3-8AF4-4602-D02EF942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574" y="1256581"/>
            <a:ext cx="20614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663A2-60EB-8CF8-423E-17A102D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2. </a:t>
            </a:r>
            <a:r>
              <a:rPr lang="de-DE" err="1"/>
              <a:t>Functional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EDBD9-74CF-E0CF-DFC1-3C3EE82F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73" y="2034912"/>
            <a:ext cx="12190512" cy="598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dirty="0">
                <a:ea typeface="+mn-lt"/>
                <a:cs typeface="+mn-lt"/>
              </a:rPr>
              <a:t>Support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"</a:t>
            </a:r>
            <a:r>
              <a:rPr lang="de-DE" dirty="0" err="1">
                <a:ea typeface="+mn-lt"/>
                <a:cs typeface="+mn-lt"/>
              </a:rPr>
              <a:t>Hierarchical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Structures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enabling</a:t>
            </a:r>
            <a:r>
              <a:rPr lang="de-DE" dirty="0">
                <a:ea typeface="+mn-lt"/>
                <a:cs typeface="+mn-lt"/>
              </a:rPr>
              <a:t> Bills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Material"</a:t>
            </a:r>
            <a:endParaRPr lang="de-DE" dirty="0"/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391D621-A165-5E4B-25EC-99064EBA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74" y="2632522"/>
            <a:ext cx="9768855" cy="24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Usability</a:t>
            </a:r>
          </a:p>
        </p:txBody>
      </p:sp>
      <p:pic>
        <p:nvPicPr>
          <p:cNvPr id="4" name="Grafik 3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7" y="2724277"/>
            <a:ext cx="9426677" cy="19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Performance</a:t>
            </a:r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65" y="2728287"/>
            <a:ext cx="9561871" cy="19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77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err="1"/>
              <a:t>Availability</a:t>
            </a:r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6" y="2722058"/>
            <a:ext cx="9598737" cy="19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1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Error Handling</a:t>
            </a:r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07" y="2722058"/>
            <a:ext cx="8100385" cy="31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err="1"/>
              <a:t>Reliability</a:t>
            </a:r>
          </a:p>
        </p:txBody>
      </p:sp>
      <p:pic>
        <p:nvPicPr>
          <p:cNvPr id="4" name="Grafik 3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6" y="2845302"/>
            <a:ext cx="9598737" cy="17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err="1"/>
              <a:t>Documentation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6" y="2993053"/>
            <a:ext cx="9598737" cy="14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1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A7D-3840-A885-2FEC-02451FA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</a:t>
            </a:r>
            <a:r>
              <a:rPr lang="de-DE" err="1"/>
              <a:t>Nonfunctional</a:t>
            </a:r>
            <a:r>
              <a:rPr lang="de-DE"/>
              <a:t> </a:t>
            </a:r>
            <a:r>
              <a:rPr lang="de-DE" err="1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6F42F-4C31-933E-279E-A62952CA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" y="2037113"/>
            <a:ext cx="12190511" cy="6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err="1"/>
              <a:t>Testing</a:t>
            </a:r>
          </a:p>
        </p:txBody>
      </p:sp>
      <p:pic>
        <p:nvPicPr>
          <p:cNvPr id="4" name="Grafik 3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582F8AD1-462B-25C5-BBA4-E6DDAB4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68" y="2722666"/>
            <a:ext cx="7240155" cy="15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4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image of stacked suitcases">
            <a:extLst>
              <a:ext uri="{FF2B5EF4-FFF2-40B4-BE49-F238E27FC236}">
                <a16:creationId xmlns:a16="http://schemas.microsoft.com/office/drawing/2014/main" id="{8377878E-211E-E4E0-7B75-88AD220E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1" r="6" b="3118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39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217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4E7EFA-52ED-8558-3662-A1094375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8209"/>
            <a:ext cx="6402597" cy="10632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/>
              <a:t>4. Business Case and PM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2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492419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181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8D4ED-7A4B-263A-5894-D10CAF2B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4.1 Business 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86B930-17D6-4063-23F9-7E316F59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09" y="2039289"/>
            <a:ext cx="13014891" cy="59159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DC8EF5-70FB-A394-4E66-87918362A466}"/>
              </a:ext>
            </a:extLst>
          </p:cNvPr>
          <p:cNvSpPr txBox="1"/>
          <p:nvPr/>
        </p:nvSpPr>
        <p:spPr>
          <a:xfrm>
            <a:off x="701489" y="1665195"/>
            <a:ext cx="10789021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Profit Calculation</a:t>
            </a:r>
            <a:endParaRPr lang="en-US">
              <a:solidFill>
                <a:srgbClr val="000000"/>
              </a:solidFill>
              <a:latin typeface="Neue Haas Grotesk Text Pro"/>
              <a:cs typeface="Arial"/>
            </a:endParaRPr>
          </a:p>
          <a:p>
            <a:br>
              <a:rPr lang="en-US"/>
            </a:br>
            <a:r>
              <a:rPr lang="en-US" sz="1600" b="1">
                <a:latin typeface="Arial"/>
                <a:cs typeface="Arial"/>
              </a:rPr>
              <a:t>Labor Cost Reduction: </a:t>
            </a:r>
            <a:r>
              <a:rPr lang="en-US" sz="1600">
                <a:latin typeface="Arial"/>
                <a:cs typeface="Arial"/>
              </a:rPr>
              <a:t>Currently after Completion</a:t>
            </a:r>
            <a:endParaRPr lang="en-US" sz="1600"/>
          </a:p>
          <a:p>
            <a:pPr marL="228600" indent="-228600">
              <a:buChar char="•"/>
            </a:pPr>
            <a:r>
              <a:rPr lang="en-US" sz="1600">
                <a:latin typeface="Arial"/>
                <a:cs typeface="Arial"/>
              </a:rPr>
              <a:t>Smaller Maintenance Cost : 300€/m 150€/m</a:t>
            </a:r>
          </a:p>
          <a:p>
            <a:br>
              <a:rPr lang="en-US" sz="1600"/>
            </a:br>
            <a:r>
              <a:rPr lang="en-US" sz="1600" b="1">
                <a:latin typeface="Arial"/>
                <a:cs typeface="Arial"/>
              </a:rPr>
              <a:t>Estimated technical cost reduction:</a:t>
            </a:r>
            <a:endParaRPr lang="en-US" sz="1600" b="1"/>
          </a:p>
          <a:p>
            <a:pPr marL="228600" indent="-228600">
              <a:buChar char="•"/>
            </a:pPr>
            <a:r>
              <a:rPr lang="en-US" sz="1600">
                <a:latin typeface="Arial"/>
                <a:cs typeface="Arial"/>
              </a:rPr>
              <a:t>Less running Servers: 8000€/m 4500€/m</a:t>
            </a:r>
          </a:p>
          <a:p>
            <a:pPr marL="228600" indent="-228600">
              <a:buChar char="•"/>
            </a:pPr>
            <a:r>
              <a:rPr lang="en-US" sz="1600">
                <a:latin typeface="Arial"/>
                <a:cs typeface="Arial"/>
              </a:rPr>
              <a:t>Less technical Support needed: 1500€/m 750€/m</a:t>
            </a:r>
          </a:p>
          <a:p>
            <a:pPr marL="228600" indent="-228600">
              <a:buChar char="•"/>
            </a:pPr>
            <a:r>
              <a:rPr lang="en-US" sz="1600">
                <a:latin typeface="Arial"/>
                <a:cs typeface="Arial"/>
              </a:rPr>
              <a:t>Electricity: 13500€/m 9000€/m</a:t>
            </a:r>
          </a:p>
          <a:p>
            <a:br>
              <a:rPr lang="en-US" sz="1600"/>
            </a:br>
            <a:r>
              <a:rPr lang="en-US" sz="1600" b="1">
                <a:latin typeface="Arial"/>
                <a:cs typeface="Arial"/>
              </a:rPr>
              <a:t>Other Costs:</a:t>
            </a:r>
          </a:p>
          <a:p>
            <a:pPr marL="228600" indent="-228600">
              <a:buChar char="•"/>
            </a:pPr>
            <a:r>
              <a:rPr lang="en-US" sz="1600">
                <a:latin typeface="Arial"/>
                <a:cs typeface="Arial"/>
              </a:rPr>
              <a:t>Software Licenses: 200€/m 130€/m</a:t>
            </a:r>
          </a:p>
          <a:p>
            <a:pPr marL="228600" indent="-228600">
              <a:buChar char="•"/>
            </a:pPr>
            <a:r>
              <a:rPr lang="en-US" sz="1600">
                <a:latin typeface="Arial"/>
                <a:cs typeface="Arial"/>
              </a:rPr>
              <a:t>Additional Software Courses: 700€/m 400€/m</a:t>
            </a:r>
          </a:p>
          <a:p>
            <a:br>
              <a:rPr lang="en-US" sz="1600"/>
            </a:br>
            <a:r>
              <a:rPr lang="en-US" sz="1600" b="1">
                <a:latin typeface="Arial"/>
                <a:cs typeface="Arial"/>
              </a:rPr>
              <a:t>Total Cost Reduction: 24.200€/m 14.930€/m</a:t>
            </a:r>
            <a:br>
              <a:rPr lang="en-US" sz="1600"/>
            </a:br>
            <a:r>
              <a:rPr lang="en-US" sz="1600" b="1">
                <a:latin typeface="Arial"/>
                <a:cs typeface="Arial"/>
              </a:rPr>
              <a:t>Return on Investment (ROI): </a:t>
            </a:r>
            <a:r>
              <a:rPr lang="en-US" sz="1600">
                <a:latin typeface="Arial"/>
                <a:cs typeface="Arial"/>
              </a:rPr>
              <a:t>The expected ROI is estimated at 38,30579% over the first two years, taking into account increased revenue and reduced operational costs.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04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79C15-7A40-3B09-44D3-40035C24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David Bauer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E731C79F-BFD7-2858-7315-0A8EFEDC2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625417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Number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9414366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Inf22167@lehre.dhbw-stuttgart.de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Role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Productmanager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3" name="Grafik 2" descr="Ein Bild, das Menschliches Gesicht, Person, Wand, Kinn enthält.&#10;&#10;Beschreibung automatisch generiert.">
            <a:extLst>
              <a:ext uri="{FF2B5EF4-FFF2-40B4-BE49-F238E27FC236}">
                <a16:creationId xmlns:a16="http://schemas.microsoft.com/office/drawing/2014/main" id="{9AFD23C8-EF44-DF00-5438-A532C3BF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24" y="1398494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4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A2839-9E7E-85D6-D544-7A744167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de-DE"/>
              <a:t>4.2 Methods and Tools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824FEC5-75A4-8BD2-8AEE-6684A60F4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564108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84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940EFD-014A-2CC4-E4AE-8E24DD65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4.3 Project Plan</a:t>
            </a:r>
          </a:p>
        </p:txBody>
      </p:sp>
      <p:grpSp>
        <p:nvGrpSpPr>
          <p:cNvPr id="50" name="Group 38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nhaltsplatzhalter 3" descr="Ein Bild, das Text, Screenshot, parallel, Zahl enthält.&#10;&#10;Beschreibung automatisch generiert.">
            <a:extLst>
              <a:ext uri="{FF2B5EF4-FFF2-40B4-BE49-F238E27FC236}">
                <a16:creationId xmlns:a16="http://schemas.microsoft.com/office/drawing/2014/main" id="{17254567-57D3-1B65-CB86-22D5B4E03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4"/>
          <a:stretch/>
        </p:blipFill>
        <p:spPr>
          <a:xfrm>
            <a:off x="565225" y="1709161"/>
            <a:ext cx="11316940" cy="3855907"/>
          </a:xfrm>
          <a:prstGeom prst="rect">
            <a:avLst/>
          </a:prstGeom>
        </p:spPr>
      </p:pic>
      <p:cxnSp>
        <p:nvCxnSpPr>
          <p:cNvPr id="51" name="Straight Connector 44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52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haufnahme von Himmel und Hölle auf einem Bürgersteig">
            <a:extLst>
              <a:ext uri="{FF2B5EF4-FFF2-40B4-BE49-F238E27FC236}">
                <a16:creationId xmlns:a16="http://schemas.microsoft.com/office/drawing/2014/main" id="{08CB4D08-132F-5496-820A-DFA28CCFB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1" r="-2" b="80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9" name="Rectangle">
            <a:extLst>
              <a:ext uri="{FF2B5EF4-FFF2-40B4-BE49-F238E27FC236}">
                <a16:creationId xmlns:a16="http://schemas.microsoft.com/office/drawing/2014/main" id="{C1FDB97C-3AD1-C545-A219-4B4FCF5A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76630"/>
            <a:ext cx="5106597" cy="4904739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81EAE5-F9C9-E894-13F2-E8BE3E6C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3" y="977541"/>
            <a:ext cx="5643646" cy="207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dirty="0"/>
              <a:t>5. Technical </a:t>
            </a:r>
            <a:br>
              <a:rPr lang="en-US" sz="3800" dirty="0"/>
            </a:br>
            <a:r>
              <a:rPr lang="en-US" sz="3800" dirty="0"/>
              <a:t>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266FA8-F626-1C42-B021-A57818E9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2B43B9E4-DCCD-B14F-9DC7-6EF6DF1F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56">
              <a:extLst>
                <a:ext uri="{FF2B5EF4-FFF2-40B4-BE49-F238E27FC236}">
                  <a16:creationId xmlns:a16="http://schemas.microsoft.com/office/drawing/2014/main" id="{778EA148-BF2C-2F4F-B0F5-E0C8EFCF5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57">
              <a:extLst>
                <a:ext uri="{FF2B5EF4-FFF2-40B4-BE49-F238E27FC236}">
                  <a16:creationId xmlns:a16="http://schemas.microsoft.com/office/drawing/2014/main" id="{A2CACC73-49F7-E24D-92B3-BBFE98702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58">
              <a:extLst>
                <a:ext uri="{FF2B5EF4-FFF2-40B4-BE49-F238E27FC236}">
                  <a16:creationId xmlns:a16="http://schemas.microsoft.com/office/drawing/2014/main" id="{58FF2A73-C08D-E244-97FA-CCE6B5AB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59">
              <a:extLst>
                <a:ext uri="{FF2B5EF4-FFF2-40B4-BE49-F238E27FC236}">
                  <a16:creationId xmlns:a16="http://schemas.microsoft.com/office/drawing/2014/main" id="{F9251654-A54A-C947-8F27-7511D3D98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60">
              <a:extLst>
                <a:ext uri="{FF2B5EF4-FFF2-40B4-BE49-F238E27FC236}">
                  <a16:creationId xmlns:a16="http://schemas.microsoft.com/office/drawing/2014/main" id="{7005C174-7450-D94C-966E-15D46489B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61">
              <a:extLst>
                <a:ext uri="{FF2B5EF4-FFF2-40B4-BE49-F238E27FC236}">
                  <a16:creationId xmlns:a16="http://schemas.microsoft.com/office/drawing/2014/main" id="{BC08F9D6-DAB6-B34E-A0D1-199D9B531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33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E5312-00BD-B1E1-989A-D33BD80C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5.1 Key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138E4-B46A-C651-CEE5-C09D29D6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>
                <a:latin typeface="Arial"/>
                <a:cs typeface="Arial"/>
              </a:rPr>
              <a:t>aas-portal: The </a:t>
            </a:r>
            <a:r>
              <a:rPr lang="de-DE" b="1" err="1">
                <a:latin typeface="Arial"/>
                <a:cs typeface="Arial"/>
              </a:rPr>
              <a:t>browser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app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of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AASPortal</a:t>
            </a:r>
            <a:r>
              <a:rPr lang="de-DE" b="1">
                <a:latin typeface="Arial"/>
                <a:cs typeface="Arial"/>
              </a:rPr>
              <a:t>.</a:t>
            </a:r>
            <a:endParaRPr lang="de-DE">
              <a:latin typeface="Arial"/>
              <a:cs typeface="Arial"/>
            </a:endParaRPr>
          </a:p>
          <a:p>
            <a:r>
              <a:rPr lang="de-DE" b="1" dirty="0">
                <a:latin typeface="Arial"/>
                <a:cs typeface="Arial"/>
              </a:rPr>
              <a:t>aas-server: The Node.js </a:t>
            </a:r>
            <a:r>
              <a:rPr lang="de-DE" b="1" dirty="0" err="1">
                <a:latin typeface="Arial"/>
                <a:cs typeface="Arial"/>
              </a:rPr>
              <a:t>server</a:t>
            </a:r>
            <a:r>
              <a:rPr lang="de-DE" b="1" dirty="0">
                <a:latin typeface="Arial"/>
                <a:cs typeface="Arial"/>
              </a:rPr>
              <a:t> </a:t>
            </a:r>
            <a:r>
              <a:rPr lang="de-DE" b="1" dirty="0" err="1">
                <a:latin typeface="Arial"/>
                <a:cs typeface="Arial"/>
              </a:rPr>
              <a:t>app</a:t>
            </a:r>
            <a:r>
              <a:rPr lang="de-DE" b="1" dirty="0">
                <a:latin typeface="Arial"/>
                <a:cs typeface="Arial"/>
              </a:rPr>
              <a:t> </a:t>
            </a:r>
            <a:r>
              <a:rPr lang="de-DE" b="1" dirty="0" err="1">
                <a:latin typeface="Arial"/>
                <a:cs typeface="Arial"/>
              </a:rPr>
              <a:t>of</a:t>
            </a:r>
            <a:r>
              <a:rPr lang="de-DE" b="1" dirty="0">
                <a:latin typeface="Arial"/>
                <a:cs typeface="Arial"/>
              </a:rPr>
              <a:t> </a:t>
            </a:r>
            <a:r>
              <a:rPr lang="de-DE" b="1" dirty="0" err="1">
                <a:latin typeface="Arial"/>
                <a:cs typeface="Arial"/>
              </a:rPr>
              <a:t>AASPortal</a:t>
            </a:r>
            <a:r>
              <a:rPr lang="de-DE" b="1" dirty="0">
                <a:latin typeface="Arial"/>
                <a:cs typeface="Arial"/>
              </a:rPr>
              <a:t>.</a:t>
            </a:r>
            <a:endParaRPr lang="de-DE">
              <a:latin typeface="Arial"/>
              <a:cs typeface="Arial"/>
            </a:endParaRPr>
          </a:p>
          <a:p>
            <a:r>
              <a:rPr lang="de-DE" b="1" dirty="0">
                <a:latin typeface="Arial"/>
                <a:cs typeface="Arial"/>
              </a:rPr>
              <a:t>aas-</a:t>
            </a:r>
            <a:r>
              <a:rPr lang="de-DE" b="1" dirty="0" err="1">
                <a:latin typeface="Arial"/>
                <a:cs typeface="Arial"/>
              </a:rPr>
              <a:t>lib</a:t>
            </a:r>
            <a:r>
              <a:rPr lang="de-DE" b="1" dirty="0">
                <a:latin typeface="Arial"/>
                <a:cs typeface="Arial"/>
              </a:rPr>
              <a:t>: UI </a:t>
            </a:r>
            <a:r>
              <a:rPr lang="de-DE" b="1" dirty="0" err="1">
                <a:latin typeface="Arial"/>
                <a:cs typeface="Arial"/>
              </a:rPr>
              <a:t>components</a:t>
            </a:r>
            <a:r>
              <a:rPr lang="de-DE" b="1" dirty="0">
                <a:latin typeface="Arial"/>
                <a:cs typeface="Arial"/>
              </a:rPr>
              <a:t> and </a:t>
            </a:r>
            <a:r>
              <a:rPr lang="de-DE" b="1" dirty="0" err="1">
                <a:latin typeface="Arial"/>
                <a:cs typeface="Arial"/>
              </a:rPr>
              <a:t>services</a:t>
            </a:r>
            <a:r>
              <a:rPr lang="de-DE" b="1" dirty="0">
                <a:latin typeface="Arial"/>
                <a:cs typeface="Arial"/>
              </a:rPr>
              <a:t> in an Angular </a:t>
            </a:r>
            <a:r>
              <a:rPr lang="de-DE" b="1" dirty="0" err="1">
                <a:latin typeface="Arial"/>
                <a:cs typeface="Arial"/>
              </a:rPr>
              <a:t>library</a:t>
            </a:r>
            <a:r>
              <a:rPr lang="de-DE" b="1" dirty="0">
                <a:latin typeface="Arial"/>
                <a:cs typeface="Arial"/>
              </a:rPr>
              <a:t>.</a:t>
            </a:r>
            <a:endParaRPr lang="de-DE">
              <a:latin typeface="Arial"/>
              <a:cs typeface="Arial"/>
            </a:endParaRPr>
          </a:p>
          <a:p>
            <a:r>
              <a:rPr lang="de-DE" b="1" dirty="0" err="1">
                <a:latin typeface="Arial"/>
                <a:cs typeface="Arial"/>
              </a:rPr>
              <a:t>common</a:t>
            </a:r>
            <a:r>
              <a:rPr lang="de-DE" b="1" dirty="0">
                <a:latin typeface="Arial"/>
                <a:cs typeface="Arial"/>
              </a:rPr>
              <a:t>: </a:t>
            </a:r>
            <a:r>
              <a:rPr lang="de-DE" b="1" dirty="0" err="1">
                <a:latin typeface="Arial"/>
                <a:cs typeface="Arial"/>
              </a:rPr>
              <a:t>Types</a:t>
            </a:r>
            <a:r>
              <a:rPr lang="de-DE" b="1" dirty="0">
                <a:latin typeface="Arial"/>
                <a:cs typeface="Arial"/>
              </a:rPr>
              <a:t> and </a:t>
            </a:r>
            <a:r>
              <a:rPr lang="de-DE" b="1" dirty="0" err="1">
                <a:latin typeface="Arial"/>
                <a:cs typeface="Arial"/>
              </a:rPr>
              <a:t>functions</a:t>
            </a:r>
            <a:r>
              <a:rPr lang="de-DE" b="1" dirty="0">
                <a:latin typeface="Arial"/>
                <a:cs typeface="Arial"/>
              </a:rPr>
              <a:t> </a:t>
            </a:r>
            <a:r>
              <a:rPr lang="de-DE" b="1" dirty="0" err="1">
                <a:latin typeface="Arial"/>
                <a:cs typeface="Arial"/>
              </a:rPr>
              <a:t>used</a:t>
            </a:r>
            <a:r>
              <a:rPr lang="de-DE" b="1" dirty="0">
                <a:latin typeface="Arial"/>
                <a:cs typeface="Arial"/>
              </a:rPr>
              <a:t> </a:t>
            </a:r>
            <a:r>
              <a:rPr lang="de-DE" b="1" dirty="0" err="1">
                <a:latin typeface="Arial"/>
                <a:cs typeface="Arial"/>
              </a:rPr>
              <a:t>by</a:t>
            </a:r>
            <a:r>
              <a:rPr lang="de-DE" b="1" dirty="0">
                <a:latin typeface="Arial"/>
                <a:cs typeface="Arial"/>
              </a:rPr>
              <a:t> aas-portal and aas-server.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98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6F2E2-FC4E-D64B-EA9E-1A458B51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04250" cy="1268984"/>
          </a:xfrm>
        </p:spPr>
        <p:txBody>
          <a:bodyPr>
            <a:normAutofit/>
          </a:bodyPr>
          <a:lstStyle/>
          <a:p>
            <a:r>
              <a:rPr lang="de-DE" dirty="0"/>
              <a:t>5.1 Key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BE1F0-42E7-623A-D416-A74D60212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76778" cy="3601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de-DE" b="1" dirty="0"/>
          </a:p>
          <a:p>
            <a:endParaRPr lang="de-DE" b="1" dirty="0">
              <a:solidFill>
                <a:srgbClr val="E6EDF3"/>
              </a:solidFill>
            </a:endParaRPr>
          </a:p>
          <a:p>
            <a:endParaRPr lang="de-DE" dirty="0"/>
          </a:p>
        </p:txBody>
      </p:sp>
      <p:pic>
        <p:nvPicPr>
          <p:cNvPr id="4" name="Grafik 3" descr="grafik">
            <a:extLst>
              <a:ext uri="{FF2B5EF4-FFF2-40B4-BE49-F238E27FC236}">
                <a16:creationId xmlns:a16="http://schemas.microsoft.com/office/drawing/2014/main" id="{3378727B-A384-FC7A-00A4-97A2DF61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1719218"/>
            <a:ext cx="5316747" cy="422469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F7C2E24-B20C-9D20-2AC7-6A699A547F44}"/>
              </a:ext>
            </a:extLst>
          </p:cNvPr>
          <p:cNvSpPr txBox="1"/>
          <p:nvPr/>
        </p:nvSpPr>
        <p:spPr>
          <a:xfrm>
            <a:off x="5457645" y="5141343"/>
            <a:ext cx="57049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/>
              <a:t>Architectural</a:t>
            </a:r>
            <a:r>
              <a:rPr lang="de-DE" sz="2400" b="1" dirty="0"/>
              <a:t> Concept: AAS Portal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54807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D44B1-AB8C-2EC5-EB59-D02E695E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18627" cy="1268984"/>
          </a:xfrm>
        </p:spPr>
        <p:txBody>
          <a:bodyPr>
            <a:normAutofit/>
          </a:bodyPr>
          <a:lstStyle/>
          <a:p>
            <a:r>
              <a:rPr lang="de-DE" dirty="0"/>
              <a:t>5.1 Key Components</a:t>
            </a:r>
          </a:p>
        </p:txBody>
      </p:sp>
      <p:pic>
        <p:nvPicPr>
          <p:cNvPr id="4" name="Inhaltsplatzhalter 3" descr="grafik">
            <a:extLst>
              <a:ext uri="{FF2B5EF4-FFF2-40B4-BE49-F238E27FC236}">
                <a16:creationId xmlns:a16="http://schemas.microsoft.com/office/drawing/2014/main" id="{ADC47F2E-3493-F53C-A92C-422D9FE0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10" y="1681508"/>
            <a:ext cx="9104253" cy="3695967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FC184E-1DA0-E386-613E-CED67C4E4542}"/>
              </a:ext>
            </a:extLst>
          </p:cNvPr>
          <p:cNvSpPr txBox="1"/>
          <p:nvPr/>
        </p:nvSpPr>
        <p:spPr>
          <a:xfrm>
            <a:off x="871268" y="5371381"/>
            <a:ext cx="85228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 err="1"/>
              <a:t>Architectural</a:t>
            </a:r>
            <a:r>
              <a:rPr lang="de-DE" sz="2400" b="1" dirty="0"/>
              <a:t> Concept: AAS Server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543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6D4A8-8CEC-72C4-2B29-7ABBD63B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5.2 Technologies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2188B99-4168-F8CD-6BF6-1BF5B5D02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646165"/>
              </p:ext>
            </p:extLst>
          </p:nvPr>
        </p:nvGraphicFramePr>
        <p:xfrm>
          <a:off x="478732" y="2223904"/>
          <a:ext cx="11241824" cy="393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362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9A0ED45-A3F5-E9B5-B85D-ADCCF9AA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770890"/>
            <a:ext cx="4133560" cy="1268984"/>
          </a:xfrm>
        </p:spPr>
        <p:txBody>
          <a:bodyPr>
            <a:normAutofit fontScale="90000"/>
          </a:bodyPr>
          <a:lstStyle/>
          <a:p>
            <a:r>
              <a:rPr lang="de-DE" sz="3700" dirty="0"/>
              <a:t>5.3 </a:t>
            </a:r>
            <a:r>
              <a:rPr lang="de-DE" sz="3700" dirty="0" err="1"/>
              <a:t>Authorization</a:t>
            </a:r>
            <a:r>
              <a:rPr lang="de-DE" sz="3700" dirty="0"/>
              <a:t> and Security</a:t>
            </a:r>
            <a:br>
              <a:rPr lang="de-DE" sz="3700" dirty="0"/>
            </a:br>
            <a:endParaRPr lang="de-DE" sz="37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1C4D12-E5A2-796C-628A-DDDE5E7E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80" y="2620091"/>
            <a:ext cx="4133560" cy="3601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 err="1"/>
              <a:t>Authorization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JSON Web Tokens</a:t>
            </a:r>
          </a:p>
          <a:p>
            <a:endParaRPr lang="de-DE" dirty="0"/>
          </a:p>
          <a:p>
            <a:r>
              <a:rPr lang="de-DE" dirty="0"/>
              <a:t>HS256 Encryption: RS-</a:t>
            </a:r>
            <a:r>
              <a:rPr lang="de-DE" dirty="0" err="1"/>
              <a:t>Algorithm</a:t>
            </a:r>
          </a:p>
          <a:p>
            <a:endParaRPr lang="de-DE" dirty="0"/>
          </a:p>
          <a:p>
            <a:pPr marL="0" indent="0">
              <a:buNone/>
            </a:pPr>
            <a:endParaRPr lang="de-DE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7949B26B-259B-DB35-505E-A08FD9E96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9" r="-3" b="-3"/>
          <a:stretch/>
        </p:blipFill>
        <p:spPr>
          <a:xfrm>
            <a:off x="20" y="1"/>
            <a:ext cx="6927143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015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93DDEBB-5AE6-CA8D-119E-62B97220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de-DE" dirty="0"/>
              <a:t>5.4 Endpoints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EF618-E9C1-C5D0-003A-C75099F4E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de-DE" sz="2200" dirty="0">
                <a:latin typeface="Arial"/>
                <a:cs typeface="Arial"/>
              </a:rPr>
              <a:t>An </a:t>
            </a:r>
            <a:r>
              <a:rPr lang="de-DE" sz="2200" dirty="0" err="1">
                <a:latin typeface="Arial"/>
                <a:cs typeface="Arial"/>
              </a:rPr>
              <a:t>endpoint</a:t>
            </a:r>
            <a:r>
              <a:rPr lang="de-DE" sz="2200" dirty="0">
                <a:latin typeface="Arial"/>
                <a:cs typeface="Arial"/>
              </a:rPr>
              <a:t> </a:t>
            </a:r>
            <a:r>
              <a:rPr lang="de-DE" sz="2200" dirty="0" err="1">
                <a:latin typeface="Arial"/>
                <a:cs typeface="Arial"/>
              </a:rPr>
              <a:t>is</a:t>
            </a:r>
            <a:r>
              <a:rPr lang="de-DE" sz="2200" dirty="0">
                <a:latin typeface="Arial"/>
                <a:cs typeface="Arial"/>
              </a:rPr>
              <a:t> an URL and a </a:t>
            </a:r>
            <a:r>
              <a:rPr lang="de-DE" sz="2200" dirty="0" err="1">
                <a:latin typeface="Arial"/>
                <a:cs typeface="Arial"/>
              </a:rPr>
              <a:t>unique</a:t>
            </a:r>
            <a:r>
              <a:rPr lang="de-DE" sz="2200" dirty="0">
                <a:latin typeface="Arial"/>
                <a:cs typeface="Arial"/>
              </a:rPr>
              <a:t> </a:t>
            </a:r>
            <a:r>
              <a:rPr lang="de-DE" sz="2200" dirty="0" err="1">
                <a:latin typeface="Arial"/>
                <a:cs typeface="Arial"/>
              </a:rPr>
              <a:t>name</a:t>
            </a:r>
            <a:r>
              <a:rPr lang="de-DE" sz="2200" dirty="0">
                <a:latin typeface="Arial"/>
                <a:cs typeface="Arial"/>
              </a:rPr>
              <a:t> </a:t>
            </a:r>
            <a:r>
              <a:rPr lang="de-DE" sz="2200" dirty="0" err="1">
                <a:latin typeface="Arial"/>
                <a:cs typeface="Arial"/>
              </a:rPr>
              <a:t>to</a:t>
            </a:r>
            <a:r>
              <a:rPr lang="de-DE" sz="2200" dirty="0">
                <a:latin typeface="Arial"/>
                <a:cs typeface="Arial"/>
              </a:rPr>
              <a:t> an AAS </a:t>
            </a:r>
            <a:r>
              <a:rPr lang="de-DE" sz="2200" dirty="0" err="1">
                <a:latin typeface="Arial"/>
                <a:cs typeface="Arial"/>
              </a:rPr>
              <a:t>container</a:t>
            </a:r>
            <a:r>
              <a:rPr lang="de-DE" sz="2200" dirty="0">
                <a:latin typeface="Arial"/>
                <a:cs typeface="Arial"/>
              </a:rPr>
              <a:t>. An AAS </a:t>
            </a:r>
            <a:r>
              <a:rPr lang="de-DE" sz="2200" dirty="0" err="1">
                <a:latin typeface="Arial"/>
                <a:cs typeface="Arial"/>
              </a:rPr>
              <a:t>container</a:t>
            </a:r>
            <a:r>
              <a:rPr lang="de-DE" sz="2200" dirty="0">
                <a:latin typeface="Arial"/>
                <a:cs typeface="Arial"/>
              </a:rPr>
              <a:t> </a:t>
            </a:r>
            <a:r>
              <a:rPr lang="de-DE" sz="2200" dirty="0" err="1">
                <a:latin typeface="Arial"/>
                <a:cs typeface="Arial"/>
              </a:rPr>
              <a:t>can</a:t>
            </a:r>
            <a:r>
              <a:rPr lang="de-DE" sz="2200" dirty="0">
                <a:latin typeface="Arial"/>
                <a:cs typeface="Arial"/>
              </a:rPr>
              <a:t> </a:t>
            </a:r>
            <a:r>
              <a:rPr lang="de-DE" sz="2200" dirty="0" err="1">
                <a:latin typeface="Arial"/>
                <a:cs typeface="Arial"/>
              </a:rPr>
              <a:t>be</a:t>
            </a:r>
            <a:r>
              <a:rPr lang="de-DE" sz="2200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de-DE" sz="2200" dirty="0">
              <a:latin typeface="Arial"/>
              <a:cs typeface="Arial"/>
            </a:endParaRPr>
          </a:p>
          <a:p>
            <a:r>
              <a:rPr lang="de-DE" sz="2200" dirty="0">
                <a:latin typeface="Arial"/>
                <a:cs typeface="Arial"/>
              </a:rPr>
              <a:t>AASX Server</a:t>
            </a:r>
          </a:p>
          <a:p>
            <a:r>
              <a:rPr lang="de-DE" sz="2200" dirty="0">
                <a:latin typeface="Arial"/>
                <a:cs typeface="Arial"/>
              </a:rPr>
              <a:t>OPC UA Server</a:t>
            </a:r>
          </a:p>
          <a:p>
            <a:r>
              <a:rPr lang="de-DE" sz="2200" dirty="0">
                <a:latin typeface="Arial"/>
                <a:cs typeface="Arial"/>
              </a:rPr>
              <a:t>AAS Registry</a:t>
            </a:r>
          </a:p>
          <a:p>
            <a:r>
              <a:rPr lang="de-DE" sz="2200">
                <a:latin typeface="Arial"/>
                <a:cs typeface="Arial"/>
              </a:rPr>
              <a:t>Directory in a </a:t>
            </a:r>
            <a:r>
              <a:rPr lang="de-DE" sz="2200" err="1">
                <a:latin typeface="Arial"/>
                <a:cs typeface="Arial"/>
              </a:rPr>
              <a:t>file</a:t>
            </a:r>
            <a:r>
              <a:rPr lang="de-DE" sz="2200">
                <a:latin typeface="Arial"/>
                <a:cs typeface="Arial"/>
              </a:rPr>
              <a:t> </a:t>
            </a:r>
            <a:r>
              <a:rPr lang="de-DE" sz="2200" err="1">
                <a:latin typeface="Arial"/>
                <a:cs typeface="Arial"/>
              </a:rPr>
              <a:t>system</a:t>
            </a:r>
            <a:r>
              <a:rPr lang="de-DE" sz="2200">
                <a:latin typeface="Arial"/>
                <a:cs typeface="Arial"/>
              </a:rPr>
              <a:t> </a:t>
            </a:r>
            <a:r>
              <a:rPr lang="de-DE" sz="2200" err="1">
                <a:latin typeface="Arial"/>
                <a:cs typeface="Arial"/>
              </a:rPr>
              <a:t>that</a:t>
            </a:r>
            <a:r>
              <a:rPr lang="de-DE" sz="2200">
                <a:latin typeface="Arial"/>
                <a:cs typeface="Arial"/>
              </a:rPr>
              <a:t> </a:t>
            </a:r>
            <a:r>
              <a:rPr lang="de-DE" sz="2200" err="1">
                <a:latin typeface="Arial"/>
                <a:cs typeface="Arial"/>
              </a:rPr>
              <a:t>contains</a:t>
            </a:r>
            <a:r>
              <a:rPr lang="de-DE" sz="2200">
                <a:latin typeface="Arial"/>
                <a:cs typeface="Arial"/>
              </a:rPr>
              <a:t> *.</a:t>
            </a:r>
            <a:r>
              <a:rPr lang="de-DE" sz="2200" err="1">
                <a:latin typeface="Arial"/>
                <a:cs typeface="Arial"/>
              </a:rPr>
              <a:t>aasx</a:t>
            </a:r>
            <a:r>
              <a:rPr lang="de-DE" sz="2200">
                <a:latin typeface="Arial"/>
                <a:cs typeface="Arial"/>
              </a:rPr>
              <a:t> </a:t>
            </a:r>
            <a:r>
              <a:rPr lang="de-DE" sz="2200" err="1">
                <a:latin typeface="Arial"/>
                <a:cs typeface="Arial"/>
              </a:rPr>
              <a:t>files</a:t>
            </a:r>
            <a:endParaRPr lang="de-DE" sz="2200" err="1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5DF32B9-4C40-BEC0-D455-AC433E8F2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6" r="34220" b="-3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10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CFFE96-3F1D-AF2B-724E-4953D2A1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6. Preview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semester</a:t>
            </a:r>
            <a:r>
              <a:rPr lang="de-DE"/>
              <a:t> and </a:t>
            </a:r>
            <a:r>
              <a:rPr lang="de-DE" err="1"/>
              <a:t>reflection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940EEA-E714-F92C-D41A-CADF540C7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617451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258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750EF-CC03-1502-D27C-733CEA4C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Lara Lorke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09389AD9-3549-5F1A-E419-AF593E4C90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79795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Number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/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7466627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631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Inf22132@lehre.dhbw-stuttgart.de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Role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System </a:t>
                      </a:r>
                      <a:r>
                        <a:rPr lang="de-DE" err="1"/>
                        <a:t>Architect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3" name="Grafik 2" descr="Ein Bild, das Person, Menschliches Gesicht, Kleidung, Lächeln enthält.&#10;&#10;Beschreibung automatisch generiert.">
            <a:extLst>
              <a:ext uri="{FF2B5EF4-FFF2-40B4-BE49-F238E27FC236}">
                <a16:creationId xmlns:a16="http://schemas.microsoft.com/office/drawing/2014/main" id="{5286669F-EA63-A451-9279-BDF5F039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503" y="1256582"/>
            <a:ext cx="27414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9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1C661B1-9332-8992-4979-C04CB3F3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745" y="4169425"/>
            <a:ext cx="6479629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This is the end</a:t>
            </a:r>
            <a:br>
              <a:rPr lang="en-US" sz="6000"/>
            </a:br>
            <a:r>
              <a:rPr lang="en-US" sz="6000"/>
              <a:t>dear audience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DA02E-99D5-067F-B7E5-F0C16139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6" r="39783" b="-3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Person, Menschliches Gesicht, Kleidung, Hemd enthält.&#10;&#10;Beschreibung automatisch generiert.">
            <a:extLst>
              <a:ext uri="{FF2B5EF4-FFF2-40B4-BE49-F238E27FC236}">
                <a16:creationId xmlns:a16="http://schemas.microsoft.com/office/drawing/2014/main" id="{6666D88E-CBBC-1C18-751A-6A8BA09C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4" y="2383525"/>
            <a:ext cx="2743200" cy="3931253"/>
          </a:xfrm>
          <a:prstGeom prst="rect">
            <a:avLst/>
          </a:prstGeom>
        </p:spPr>
      </p:pic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A3ED7E0E-BE30-D05F-686C-C45AAD449BE4}"/>
              </a:ext>
            </a:extLst>
          </p:cNvPr>
          <p:cNvSpPr/>
          <p:nvPr/>
        </p:nvSpPr>
        <p:spPr>
          <a:xfrm>
            <a:off x="572380" y="439810"/>
            <a:ext cx="3163018" cy="145211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I am proud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5665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C3E0F-E76E-032D-4271-4BCBB054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Armin </a:t>
            </a:r>
            <a:r>
              <a:rPr lang="de-DE" err="1"/>
              <a:t>Taktar</a:t>
            </a:r>
            <a:endParaRPr lang="de-DE"/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5245D72A-A62E-7AD0-26A6-217DCDD68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194077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Number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8496233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Inf22148@lehre.dhbw-stuttgart.de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Role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System </a:t>
                      </a:r>
                      <a:r>
                        <a:rPr lang="de-DE" err="1"/>
                        <a:t>Architect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4" name="Grafik 3" descr="Ein Bild, das Menschliches Gesicht, Person, Selfie, Im Haus enthält.&#10;&#10;Beschreibung automatisch generiert.">
            <a:extLst>
              <a:ext uri="{FF2B5EF4-FFF2-40B4-BE49-F238E27FC236}">
                <a16:creationId xmlns:a16="http://schemas.microsoft.com/office/drawing/2014/main" id="{31C90603-3AED-9C58-E311-E3892465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676" y="1288256"/>
            <a:ext cx="27405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1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765D0-CA72-E591-DD48-54C66F5C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Ümmühan</a:t>
            </a:r>
            <a:r>
              <a:rPr lang="de-DE"/>
              <a:t> Ay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622605C2-3176-FF17-774A-7BB125827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44093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Number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7060837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Inf22124@lehre.dhbw-stuttgart.de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Role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3" name="Grafik 2" descr="Ein Bild, das Menschliches Gesicht, Person, Lächeln, Kleidung enthält.&#10;&#10;Beschreibung automatisch generiert.">
            <a:extLst>
              <a:ext uri="{FF2B5EF4-FFF2-40B4-BE49-F238E27FC236}">
                <a16:creationId xmlns:a16="http://schemas.microsoft.com/office/drawing/2014/main" id="{B5BC061B-6518-4FF4-D3A0-B6A18AC8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47" y="1523977"/>
            <a:ext cx="2743200" cy="36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0D85D-1EC0-7E91-7AB9-3684546A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Rafael Sancho </a:t>
            </a:r>
            <a:r>
              <a:rPr lang="de-DE" err="1"/>
              <a:t>Pernas</a:t>
            </a:r>
            <a:endParaRPr lang="de-DE"/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1BACBA70-ACF9-6BDF-7C0C-76938D346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469092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Number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noProof="0">
                          <a:latin typeface="Neue Haas Grotesk Text Pro"/>
                        </a:rPr>
                        <a:t>4970668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Inf22078@lehre.dhbw-stuttgart.de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Role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3" name="Grafik 2" descr="Ein Bild, das Menschliches Gesicht, Person, Wand, Bart enthält.&#10;&#10;Beschreibung automatisch generiert.">
            <a:extLst>
              <a:ext uri="{FF2B5EF4-FFF2-40B4-BE49-F238E27FC236}">
                <a16:creationId xmlns:a16="http://schemas.microsoft.com/office/drawing/2014/main" id="{B33834E4-E1A4-CA41-4192-915F345A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712" y="1397794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72191-7569-4E72-3716-75785E00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Kyle Zieher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B9CDEDD2-A86F-7843-A938-0689AD7687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834990"/>
              </p:ext>
            </p:extLst>
          </p:nvPr>
        </p:nvGraphicFramePr>
        <p:xfrm>
          <a:off x="565150" y="2160588"/>
          <a:ext cx="7335838" cy="23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919">
                  <a:extLst>
                    <a:ext uri="{9D8B030D-6E8A-4147-A177-3AD203B41FA5}">
                      <a16:colId xmlns:a16="http://schemas.microsoft.com/office/drawing/2014/main" val="3631530094"/>
                    </a:ext>
                  </a:extLst>
                </a:gridCol>
                <a:gridCol w="3667919">
                  <a:extLst>
                    <a:ext uri="{9D8B030D-6E8A-4147-A177-3AD203B41FA5}">
                      <a16:colId xmlns:a16="http://schemas.microsoft.com/office/drawing/2014/main" val="130177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Number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 b="1"/>
                    </a:p>
                    <a:p>
                      <a:pPr lvl="0">
                        <a:buNone/>
                      </a:pP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noProof="0">
                          <a:latin typeface="Neue Haas Grotesk Text Pro"/>
                        </a:rPr>
                        <a:t>7629137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6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b="1"/>
                        <a:t>E-Mail: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Inf22210@lehre.dhbw-stuttgart.de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48305"/>
                  </a:ext>
                </a:extLst>
              </a:tr>
              <a:tr h="704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Role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: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Test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00460"/>
                  </a:ext>
                </a:extLst>
              </a:tr>
            </a:tbl>
          </a:graphicData>
        </a:graphic>
      </p:graphicFrame>
      <p:pic>
        <p:nvPicPr>
          <p:cNvPr id="3" name="Grafik 2" descr="Ein Bild, das Menschliches Gesicht, Person, Wand, Im Haus enthält.&#10;&#10;Beschreibung automatisch generiert.">
            <a:extLst>
              <a:ext uri="{FF2B5EF4-FFF2-40B4-BE49-F238E27FC236}">
                <a16:creationId xmlns:a16="http://schemas.microsoft.com/office/drawing/2014/main" id="{5DF899A1-C3ED-A4F2-6A2F-D91A4349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713" y="1097756"/>
            <a:ext cx="22462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40071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2F3F0"/>
      </a:lt2>
      <a:accent1>
        <a:srgbClr val="8429E7"/>
      </a:accent1>
      <a:accent2>
        <a:srgbClr val="453CDC"/>
      </a:accent2>
      <a:accent3>
        <a:srgbClr val="296DE7"/>
      </a:accent3>
      <a:accent4>
        <a:srgbClr val="17AAD5"/>
      </a:accent4>
      <a:accent5>
        <a:srgbClr val="22C2A3"/>
      </a:accent5>
      <a:accent6>
        <a:srgbClr val="16C65B"/>
      </a:accent6>
      <a:hlink>
        <a:srgbClr val="339A98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7D59FC1E2DE1438F95520C96621CF6" ma:contentTypeVersion="3" ma:contentTypeDescription="Ein neues Dokument erstellen." ma:contentTypeScope="" ma:versionID="272e7d202627d0468c1b6c30ff927f89">
  <xsd:schema xmlns:xsd="http://www.w3.org/2001/XMLSchema" xmlns:xs="http://www.w3.org/2001/XMLSchema" xmlns:p="http://schemas.microsoft.com/office/2006/metadata/properties" xmlns:ns2="aa1f0b7d-b43c-4dbb-92f5-cfdd0a0c087a" targetNamespace="http://schemas.microsoft.com/office/2006/metadata/properties" ma:root="true" ma:fieldsID="2828c10eac8149d22f8e6284aacf8b72" ns2:_="">
    <xsd:import namespace="aa1f0b7d-b43c-4dbb-92f5-cfdd0a0c0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f0b7d-b43c-4dbb-92f5-cfdd0a0c0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1BC7DF-9329-412E-BF09-9CABD13E3B2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500D60-1C45-4A4D-B02D-80B7F6FD1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C0E4-DBEB-4556-82FE-DFCC363A0223}">
  <ds:schemaRefs>
    <ds:schemaRef ds:uri="aa1f0b7d-b43c-4dbb-92f5-cfdd0a0c08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50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1" baseType="lpstr">
      <vt:lpstr>PunchcardVTI</vt:lpstr>
      <vt:lpstr>The AAS-Webclient-Project</vt:lpstr>
      <vt:lpstr>Introduction of the  Team</vt:lpstr>
      <vt:lpstr>Ilir Emini</vt:lpstr>
      <vt:lpstr>David Bauer</vt:lpstr>
      <vt:lpstr>Lara Lorke</vt:lpstr>
      <vt:lpstr>Armin Taktar</vt:lpstr>
      <vt:lpstr>Ümmühan Ay</vt:lpstr>
      <vt:lpstr>Rafael Sancho Pernas</vt:lpstr>
      <vt:lpstr>Kyle Zieher</vt:lpstr>
      <vt:lpstr>Topics</vt:lpstr>
      <vt:lpstr>1. Master Usecase</vt:lpstr>
      <vt:lpstr>1.1 Project Overview</vt:lpstr>
      <vt:lpstr>1.2 Goals of the Project</vt:lpstr>
      <vt:lpstr>1.3 Use Cases (short description)</vt:lpstr>
      <vt:lpstr>Examples</vt:lpstr>
      <vt:lpstr>Examples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2. Functional Requirements</vt:lpstr>
      <vt:lpstr>3. Nonfunctional Requirements</vt:lpstr>
      <vt:lpstr>3. Nonfunctional Requirements</vt:lpstr>
      <vt:lpstr>3. Nonfunctional Requirements</vt:lpstr>
      <vt:lpstr>3. Nonfunctional Requirements</vt:lpstr>
      <vt:lpstr>3. Nonfunctional Requirements</vt:lpstr>
      <vt:lpstr>3. Nonfunctional Requirements</vt:lpstr>
      <vt:lpstr>3. Nonfunctional Requirements</vt:lpstr>
      <vt:lpstr>4. Business Case and PM</vt:lpstr>
      <vt:lpstr>4.1 Business Case</vt:lpstr>
      <vt:lpstr>4.2 Methods and Tools</vt:lpstr>
      <vt:lpstr>4.3 Project Plan</vt:lpstr>
      <vt:lpstr>5. Technical  Details</vt:lpstr>
      <vt:lpstr>5.1 Key Components</vt:lpstr>
      <vt:lpstr>5.1 Key Components</vt:lpstr>
      <vt:lpstr>5.1 Key Components</vt:lpstr>
      <vt:lpstr>5.2 Technologies</vt:lpstr>
      <vt:lpstr>5.3 Authorization and Security </vt:lpstr>
      <vt:lpstr>5.4 Endpoints</vt:lpstr>
      <vt:lpstr>6. Preview next semester and reflection</vt:lpstr>
      <vt:lpstr>This is the end dear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276</cp:revision>
  <dcterms:created xsi:type="dcterms:W3CDTF">2023-11-04T19:41:11Z</dcterms:created>
  <dcterms:modified xsi:type="dcterms:W3CDTF">2023-11-07T18:53:10Z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0x0101002D7D59FC1E2DE1438F95520C96621CF6</vt:lpwstr>
  </property>
</Properties>
</file>